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71" r:id="rId2"/>
  </p:sldMasterIdLst>
  <p:notesMasterIdLst>
    <p:notesMasterId r:id="rId18"/>
  </p:notesMasterIdLst>
  <p:handoutMasterIdLst>
    <p:handoutMasterId r:id="rId19"/>
  </p:handoutMasterIdLst>
  <p:sldIdLst>
    <p:sldId id="319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331" r:id="rId15"/>
    <p:sldId id="332" r:id="rId16"/>
    <p:sldId id="333" r:id="rId17"/>
  </p:sldIdLst>
  <p:sldSz cx="9144000" cy="6858000" type="screen4x3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CC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8024" autoAdjust="0"/>
  </p:normalViewPr>
  <p:slideViewPr>
    <p:cSldViewPr>
      <p:cViewPr varScale="1">
        <p:scale>
          <a:sx n="78" d="100"/>
          <a:sy n="78" d="100"/>
        </p:scale>
        <p:origin x="-93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r>
              <a:rPr lang="ru-RU" smtClean="0"/>
              <a:t>Восточный регион киевской Церкви Христа</a:t>
            </a:r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68F88C59-319B-4332-9A1D-2A62CFCB00D8}" type="datetimeFigureOut">
              <a:rPr lang="ru-RU" smtClean="0"/>
              <a:pPr/>
              <a:t>25.01.2009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B16A41B8-7DC3-4DB6-84E4-E105629EAA3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r>
              <a:rPr lang="ru-RU" smtClean="0"/>
              <a:t>Восточный регион киевской Церкви Христа</a:t>
            </a:r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968B300D-05F0-4B43-940D-46DED5A791AD}" type="datetimeFigureOut">
              <a:rPr/>
              <a:pPr/>
              <a:t>6/30/2006</a:t>
            </a:fld>
            <a:endParaRPr lang="ru-RU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9B26CD33-4337-4529-948A-94F6960B2374}" type="slidenum">
              <a:rPr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ложка альбо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title" hasCustomPrompt="1"/>
          </p:nvPr>
        </p:nvSpPr>
        <p:spPr>
          <a:xfrm>
            <a:off x="228601" y="3962400"/>
            <a:ext cx="8298485" cy="1066800"/>
          </a:xfrm>
        </p:spPr>
        <p:txBody>
          <a:bodyPr bIns="0"/>
          <a:lstStyle>
            <a:lvl1pPr algn="r" eaLnBrk="1" latinLnBrk="0" hangingPunct="1">
              <a:defRPr kumimoji="0" lang="ru-RU"/>
            </a:lvl1pPr>
            <a:extLst/>
          </a:lstStyle>
          <a:p>
            <a:r>
              <a:rPr kumimoji="0" lang="ru-RU"/>
              <a:t>Заголовок фотоальбома</a:t>
            </a:r>
          </a:p>
        </p:txBody>
      </p:sp>
      <p:sp>
        <p:nvSpPr>
          <p:cNvPr id="30" name="Rectangle 7"/>
          <p:cNvSpPr>
            <a:spLocks/>
          </p:cNvSpPr>
          <p:nvPr/>
        </p:nvSpPr>
        <p:spPr>
          <a:xfrm>
            <a:off x="453736" y="5181600"/>
            <a:ext cx="8229600" cy="11430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extLst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ru-RU"/>
            </a:pPr>
            <a:endParaRPr kumimoji="0" lang="ru-RU" sz="3200" b="0" i="1" u="none" strike="noStrike" kern="0" cap="none" spc="0" normalizeH="0" baseline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7"/>
          <p:cNvSpPr>
            <a:spLocks noGrp="1"/>
          </p:cNvSpPr>
          <p:nvPr>
            <p:ph type="body" sz="quarter" idx="10" hasCustomPrompt="1"/>
          </p:nvPr>
        </p:nvSpPr>
        <p:spPr>
          <a:xfrm>
            <a:off x="2133600" y="5133975"/>
            <a:ext cx="6386946" cy="1219200"/>
          </a:xfrm>
        </p:spPr>
        <p:txBody>
          <a:bodyPr vert="horz" tIns="0" anchor="t" anchorCtr="0">
            <a:noAutofit/>
          </a:bodyPr>
          <a:lstStyle>
            <a:lvl1pPr marL="0" marR="0" indent="0" algn="r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Щелкните, чтобы добавить дату и прочие сведения</a:t>
            </a:r>
          </a:p>
        </p:txBody>
      </p:sp>
      <p:sp>
        <p:nvSpPr>
          <p:cNvPr id="27" name="Rectangle 6"/>
          <p:cNvSpPr>
            <a:spLocks noGrp="1"/>
          </p:cNvSpPr>
          <p:nvPr>
            <p:ph type="pic" sz="quarter" idx="11"/>
          </p:nvPr>
        </p:nvSpPr>
        <p:spPr>
          <a:xfrm>
            <a:off x="6096000" y="1600200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5"/>
          <p:cNvSpPr/>
          <p:nvPr userDrawn="1"/>
        </p:nvSpPr>
        <p:spPr>
          <a:xfrm>
            <a:off x="176844" y="186904"/>
            <a:ext cx="8763000" cy="6213896"/>
          </a:xfrm>
          <a:prstGeom prst="rect">
            <a:avLst/>
          </a:prstGeom>
          <a:noFill/>
          <a:ln w="9525" cap="rnd" cmpd="sng" algn="ctr">
            <a:solidFill>
              <a:schemeClr val="bg1">
                <a:tint val="85000"/>
              </a:schemeClr>
            </a:solidFill>
            <a:prstDash val="dash"/>
          </a:ln>
          <a:effectLst>
            <a:outerShdw blurRad="25400" dist="12700" dir="5400000" algn="tl" rotWithShape="0">
              <a:schemeClr val="bg1">
                <a:alpha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1" name="Rectangle 10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3C103BF1-2B6E-44FC-B622-0E27D9EAEBFE}" type="datetime1">
              <a:rPr kumimoji="0" lang="ru-RU" sz="1200" smtClean="0">
                <a:solidFill>
                  <a:schemeClr val="tx2"/>
                </a:solidFill>
              </a:rPr>
              <a:pPr/>
              <a:t>25.01.2009</a:t>
            </a:fld>
            <a:endParaRPr kumimoji="0" lang="ru-RU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3" name="Rectangle 1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верху, альбом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4663440" y="3403823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5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57200" y="3403823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6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663440" y="228600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7" name="Rectangle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228600"/>
            <a:ext cx="4023360" cy="3017520"/>
          </a:xfrm>
        </p:spPr>
        <p:txBody>
          <a:bodyPr anchor="b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extLst/>
          </a:lstStyle>
          <a:p>
            <a:fld id="{C602A058-97A9-4129-9131-AA5C7DBAC1B1}" type="datetime1">
              <a:rPr kumimoji="0" lang="ru-RU" sz="1200" smtClean="0">
                <a:solidFill>
                  <a:schemeClr val="tx2"/>
                </a:solidFill>
              </a:rPr>
              <a:pPr/>
              <a:t>25.01.2009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верху, смешанна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5067300" y="3436620"/>
            <a:ext cx="3649900" cy="2889504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9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26720" y="384048"/>
            <a:ext cx="4457700" cy="5943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5067300" y="389332"/>
            <a:ext cx="3657600" cy="2887269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fld id="{C811504C-F73A-4FA9-A619-0379E0B65DC2}" type="datetime1">
              <a:rPr kumimoji="0" lang="ru-RU" sz="1200" smtClean="0">
                <a:solidFill>
                  <a:schemeClr val="tx2"/>
                </a:solidFill>
              </a:rPr>
              <a:pPr/>
              <a:t>25.01.2009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сверху, книж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/>
          <p:cNvSpPr>
            <a:spLocks noGrp="1"/>
          </p:cNvSpPr>
          <p:nvPr>
            <p:ph type="pic" sz="quarter" idx="14"/>
          </p:nvPr>
        </p:nvSpPr>
        <p:spPr>
          <a:xfrm>
            <a:off x="2229297" y="228600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" name="Rectangle 7"/>
          <p:cNvSpPr>
            <a:spLocks noGrp="1"/>
          </p:cNvSpPr>
          <p:nvPr>
            <p:ph type="pic" sz="quarter" idx="26"/>
          </p:nvPr>
        </p:nvSpPr>
        <p:spPr>
          <a:xfrm>
            <a:off x="2229297" y="3365392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25"/>
          </p:nvPr>
        </p:nvSpPr>
        <p:spPr>
          <a:xfrm>
            <a:off x="4672217" y="228600"/>
            <a:ext cx="2286000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7" name="Rectangle 7"/>
          <p:cNvSpPr>
            <a:spLocks noGrp="1"/>
          </p:cNvSpPr>
          <p:nvPr>
            <p:ph type="pic" sz="quarter" idx="27"/>
          </p:nvPr>
        </p:nvSpPr>
        <p:spPr>
          <a:xfrm>
            <a:off x="4667697" y="3365392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00497" y="1295400"/>
            <a:ext cx="1676400" cy="1905000"/>
          </a:xfrm>
        </p:spPr>
        <p:txBody>
          <a:bodyPr anchor="b" anchorCtr="0">
            <a:noAutofit/>
          </a:bodyPr>
          <a:lstStyle>
            <a:lvl1pPr marL="0" marR="0" indent="0" algn="r" rtl="0" eaLnBrk="1" latinLnBrk="0" hangingPunct="1">
              <a:spcBef>
                <a:spcPct val="20000"/>
              </a:spcBef>
              <a:buFontTx/>
              <a:buNone/>
              <a:defRPr kumimoji="0" lang="ru-RU"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7086600" y="1295400"/>
            <a:ext cx="1676400" cy="1905000"/>
          </a:xfrm>
        </p:spPr>
        <p:txBody>
          <a:bodyPr anchor="b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4" name="Rectangle 7"/>
          <p:cNvSpPr>
            <a:spLocks noGrp="1"/>
          </p:cNvSpPr>
          <p:nvPr>
            <p:ph type="body" sz="quarter" idx="28" hasCustomPrompt="1"/>
          </p:nvPr>
        </p:nvSpPr>
        <p:spPr>
          <a:xfrm>
            <a:off x="400497" y="3352800"/>
            <a:ext cx="1676400" cy="1905000"/>
          </a:xfrm>
        </p:spPr>
        <p:txBody>
          <a:bodyPr anchor="t" anchorCtr="0"/>
          <a:lstStyle>
            <a:lvl1pPr marL="0" marR="0" indent="0" algn="r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30" hasCustomPrompt="1"/>
          </p:nvPr>
        </p:nvSpPr>
        <p:spPr>
          <a:xfrm>
            <a:off x="7086600" y="3352800"/>
            <a:ext cx="1676400" cy="19050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1" name="Rectangle 10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3EA278B0-FC83-40BA-875C-A0A370F14A9C}" type="datetime1">
              <a:rPr kumimoji="0" lang="ru-RU" sz="1200" smtClean="0">
                <a:solidFill>
                  <a:schemeClr val="tx2"/>
                </a:solidFill>
              </a:rPr>
              <a:pPr/>
              <a:t>25.01.2009</a:t>
            </a:fld>
            <a:endParaRPr kumimoji="0" lang="ru-RU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5" name="Rectangle 14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сверху, альбом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pic" sz="quarter" idx="14"/>
          </p:nvPr>
        </p:nvSpPr>
        <p:spPr>
          <a:xfrm>
            <a:off x="926821" y="533400"/>
            <a:ext cx="3653297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26821" y="61722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9" name="Rectangle 7"/>
          <p:cNvSpPr>
            <a:spLocks noGrp="1"/>
          </p:cNvSpPr>
          <p:nvPr>
            <p:ph type="pic" sz="quarter" idx="17"/>
          </p:nvPr>
        </p:nvSpPr>
        <p:spPr>
          <a:xfrm>
            <a:off x="4660621" y="5334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7"/>
          <p:cNvSpPr>
            <a:spLocks noGrp="1"/>
          </p:cNvSpPr>
          <p:nvPr>
            <p:ph type="pic" sz="quarter" idx="18"/>
          </p:nvPr>
        </p:nvSpPr>
        <p:spPr>
          <a:xfrm>
            <a:off x="926821" y="33528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4" name="Rectangle 7"/>
          <p:cNvSpPr>
            <a:spLocks noGrp="1"/>
          </p:cNvSpPr>
          <p:nvPr>
            <p:ph type="pic" sz="quarter" idx="19"/>
          </p:nvPr>
        </p:nvSpPr>
        <p:spPr>
          <a:xfrm>
            <a:off x="4660621" y="33528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926821" y="1524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3" hasCustomPrompt="1"/>
          </p:nvPr>
        </p:nvSpPr>
        <p:spPr>
          <a:xfrm>
            <a:off x="4660621" y="61722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24" hasCustomPrompt="1"/>
          </p:nvPr>
        </p:nvSpPr>
        <p:spPr>
          <a:xfrm>
            <a:off x="4660621" y="1524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0" name="Rectangle 9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fld id="{DCA11597-DC46-4827-A0AC-452C5C827432}" type="datetime1">
              <a:rPr kumimoji="0" lang="ru-RU" sz="1200" smtClean="0">
                <a:solidFill>
                  <a:schemeClr val="tx2"/>
                </a:solidFill>
              </a:rPr>
              <a:pPr/>
              <a:t>25.01.2009</a:t>
            </a:fld>
            <a:endParaRPr kumimoji="0" lang="ru-RU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сверху, книжная с большой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/>
          <p:cNvSpPr>
            <a:spLocks noGrp="1"/>
          </p:cNvSpPr>
          <p:nvPr>
            <p:ph type="pic" sz="quarter" idx="14"/>
          </p:nvPr>
        </p:nvSpPr>
        <p:spPr>
          <a:xfrm>
            <a:off x="15240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0" name="Rectangle 7"/>
          <p:cNvSpPr>
            <a:spLocks noGrp="1"/>
          </p:cNvSpPr>
          <p:nvPr>
            <p:ph type="pic" sz="quarter" idx="31"/>
          </p:nvPr>
        </p:nvSpPr>
        <p:spPr>
          <a:xfrm>
            <a:off x="454660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7"/>
          <p:cNvSpPr>
            <a:spLocks noGrp="1"/>
          </p:cNvSpPr>
          <p:nvPr>
            <p:ph type="pic" sz="quarter" idx="30"/>
          </p:nvPr>
        </p:nvSpPr>
        <p:spPr>
          <a:xfrm>
            <a:off x="234906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9" name="Rectangle 7"/>
          <p:cNvSpPr>
            <a:spLocks noGrp="1"/>
          </p:cNvSpPr>
          <p:nvPr>
            <p:ph type="pic" sz="quarter" idx="32"/>
          </p:nvPr>
        </p:nvSpPr>
        <p:spPr>
          <a:xfrm>
            <a:off x="6740166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4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152400" y="4495800"/>
            <a:ext cx="8763000" cy="19050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ru-RU" sz="24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33"/>
          </p:nvPr>
        </p:nvSpPr>
        <p:spPr/>
        <p:txBody>
          <a:bodyPr/>
          <a:lstStyle>
            <a:extLst/>
          </a:lstStyle>
          <a:p>
            <a:fld id="{476C8B2F-5689-435D-9154-C557B4DF7029}" type="datetime1">
              <a:rPr kumimoji="0" lang="ru-RU" sz="1200" smtClean="0">
                <a:solidFill>
                  <a:schemeClr val="tx2"/>
                </a:solidFill>
              </a:rPr>
              <a:pPr/>
              <a:t>25.01.2009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34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сверху: 1 книжная и 3 альбомны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/>
          <p:cNvSpPr>
            <a:spLocks noGrp="1"/>
          </p:cNvSpPr>
          <p:nvPr>
            <p:ph type="pic" sz="quarter" idx="14"/>
          </p:nvPr>
        </p:nvSpPr>
        <p:spPr>
          <a:xfrm>
            <a:off x="685800" y="257665"/>
            <a:ext cx="4617720" cy="6172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Rectangle 7"/>
          <p:cNvSpPr>
            <a:spLocks noGrp="1" noChangeAspect="1"/>
          </p:cNvSpPr>
          <p:nvPr>
            <p:ph type="pic" sz="quarter" idx="18"/>
          </p:nvPr>
        </p:nvSpPr>
        <p:spPr>
          <a:xfrm>
            <a:off x="5788848" y="257665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7"/>
          <p:cNvSpPr>
            <a:spLocks noGrp="1" noChangeAspect="1"/>
          </p:cNvSpPr>
          <p:nvPr>
            <p:ph type="pic" sz="quarter" idx="22"/>
          </p:nvPr>
        </p:nvSpPr>
        <p:spPr>
          <a:xfrm>
            <a:off x="5788848" y="2432657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4" name="Rectangle 7"/>
          <p:cNvSpPr>
            <a:spLocks noGrp="1" noChangeAspect="1"/>
          </p:cNvSpPr>
          <p:nvPr>
            <p:ph type="pic" sz="quarter" idx="23"/>
          </p:nvPr>
        </p:nvSpPr>
        <p:spPr>
          <a:xfrm>
            <a:off x="5788848" y="4607649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24"/>
          </p:nvPr>
        </p:nvSpPr>
        <p:spPr/>
        <p:txBody>
          <a:bodyPr/>
          <a:lstStyle>
            <a:extLst/>
          </a:lstStyle>
          <a:p>
            <a:fld id="{4749174A-0034-4F35-A598-BC63DB0AB7BE}" type="datetime1">
              <a:rPr kumimoji="0" lang="ru-RU" sz="1200" smtClean="0">
                <a:solidFill>
                  <a:schemeClr val="tx2"/>
                </a:solidFill>
              </a:rPr>
              <a:pPr/>
              <a:t>25.01.2009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5 сверху: 3 альбомных и 2 книжны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/>
          </p:cNvSpPr>
          <p:nvPr>
            <p:ph type="pic" sz="quarter" idx="14"/>
          </p:nvPr>
        </p:nvSpPr>
        <p:spPr>
          <a:xfrm>
            <a:off x="609600" y="3429000"/>
            <a:ext cx="207015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7" name="Rectangle 7"/>
          <p:cNvSpPr>
            <a:spLocks noGrp="1"/>
          </p:cNvSpPr>
          <p:nvPr>
            <p:ph type="pic" sz="quarter" idx="17"/>
          </p:nvPr>
        </p:nvSpPr>
        <p:spPr>
          <a:xfrm>
            <a:off x="3033848" y="228600"/>
            <a:ext cx="5562600" cy="4171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1" name="Rectangle 7"/>
          <p:cNvSpPr>
            <a:spLocks noGrp="1"/>
          </p:cNvSpPr>
          <p:nvPr>
            <p:ph type="pic" sz="quarter" idx="26"/>
          </p:nvPr>
        </p:nvSpPr>
        <p:spPr>
          <a:xfrm>
            <a:off x="609600" y="228600"/>
            <a:ext cx="207015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6" name="Rectangle 7"/>
          <p:cNvSpPr>
            <a:spLocks noGrp="1" noChangeAspect="1"/>
          </p:cNvSpPr>
          <p:nvPr>
            <p:ph type="pic" sz="quarter" idx="27"/>
          </p:nvPr>
        </p:nvSpPr>
        <p:spPr>
          <a:xfrm>
            <a:off x="5943600" y="4495800"/>
            <a:ext cx="2666999" cy="1874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3" name="Rectangle 7"/>
          <p:cNvSpPr>
            <a:spLocks noGrp="1" noChangeAspect="1"/>
          </p:cNvSpPr>
          <p:nvPr>
            <p:ph type="pic" sz="quarter" idx="28"/>
          </p:nvPr>
        </p:nvSpPr>
        <p:spPr>
          <a:xfrm>
            <a:off x="3033848" y="4495800"/>
            <a:ext cx="2757352" cy="1874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29"/>
          </p:nvPr>
        </p:nvSpPr>
        <p:spPr/>
        <p:txBody>
          <a:bodyPr/>
          <a:lstStyle>
            <a:extLst/>
          </a:lstStyle>
          <a:p>
            <a:fld id="{CA007A49-6DCC-4159-B9AE-C444338DC958}" type="datetime1">
              <a:rPr kumimoji="0" lang="ru-RU" sz="1200" smtClean="0">
                <a:solidFill>
                  <a:schemeClr val="tx2"/>
                </a:solidFill>
              </a:rPr>
              <a:pPr/>
              <a:t>25.01.2009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1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5 сверху: 3 книжных и 2 альбомны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"/>
          <p:cNvSpPr>
            <a:spLocks noGrp="1"/>
          </p:cNvSpPr>
          <p:nvPr>
            <p:ph type="pic" sz="quarter" idx="26"/>
          </p:nvPr>
        </p:nvSpPr>
        <p:spPr>
          <a:xfrm>
            <a:off x="5121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3" name="Rectangle 7"/>
          <p:cNvSpPr>
            <a:spLocks noGrp="1"/>
          </p:cNvSpPr>
          <p:nvPr>
            <p:ph type="pic" sz="quarter" idx="29"/>
          </p:nvPr>
        </p:nvSpPr>
        <p:spPr>
          <a:xfrm>
            <a:off x="512134" y="228600"/>
            <a:ext cx="39624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0" name="Rectangle 7"/>
          <p:cNvSpPr>
            <a:spLocks noGrp="1"/>
          </p:cNvSpPr>
          <p:nvPr>
            <p:ph type="pic" sz="quarter" idx="30"/>
          </p:nvPr>
        </p:nvSpPr>
        <p:spPr>
          <a:xfrm>
            <a:off x="4718374" y="228600"/>
            <a:ext cx="39624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2" name="Rectangle 7"/>
          <p:cNvSpPr>
            <a:spLocks noGrp="1"/>
          </p:cNvSpPr>
          <p:nvPr>
            <p:ph type="pic" sz="quarter" idx="27"/>
          </p:nvPr>
        </p:nvSpPr>
        <p:spPr>
          <a:xfrm>
            <a:off x="32934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1" name="Rectangle 7"/>
          <p:cNvSpPr>
            <a:spLocks noGrp="1"/>
          </p:cNvSpPr>
          <p:nvPr>
            <p:ph type="pic" sz="quarter" idx="28"/>
          </p:nvPr>
        </p:nvSpPr>
        <p:spPr>
          <a:xfrm>
            <a:off x="60747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A2204B1A-94C5-4890-B3D7-22E046199C9B}" type="datetime1">
              <a:rPr kumimoji="0" lang="ru-RU" sz="1200" smtClean="0">
                <a:solidFill>
                  <a:schemeClr val="tx2"/>
                </a:solidFill>
              </a:rPr>
              <a:pPr/>
              <a:t>25.01.2009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вадрат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¥ل云玗İαЂôÁûÂÚ丫:Pïçtúrê Plå¢éhõlðér 表¥鷗字㌍ 表_W 3"/>
          <p:cNvSpPr>
            <a:spLocks noGrp="1" noChangeAspect="1"/>
          </p:cNvSpPr>
          <p:nvPr>
            <p:ph type="pic" sz="quarter" idx="10"/>
          </p:nvPr>
        </p:nvSpPr>
        <p:spPr>
          <a:xfrm>
            <a:off x="3050273" y="16002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W¥ل云玗İαЂÕØÚáÛ丫:Téxt Plàçèhòlðêr 表¥鷗字㌍_W 6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0" y="48768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ru-RU" sz="1800" i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122E94D7-BF70-4C8F-9088-6E6ED19FAB17}" type="datetime1">
              <a:rPr kumimoji="0" lang="ru-RU" sz="1200" smtClean="0">
                <a:solidFill>
                  <a:schemeClr val="tx2"/>
                </a:solidFill>
              </a:rPr>
              <a:pPr/>
              <a:t>25.01.2009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сверху, квадрат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¥ل云玗İαЂôÁûÂÚ丫:Pïçtúrê Plå¢éhõlðér 表¥鷗字㌍ 表_W 3"/>
          <p:cNvSpPr>
            <a:spLocks noGrp="1" noChangeAspect="1"/>
          </p:cNvSpPr>
          <p:nvPr>
            <p:ph type="pic" sz="quarter" idx="10"/>
          </p:nvPr>
        </p:nvSpPr>
        <p:spPr>
          <a:xfrm>
            <a:off x="4955273" y="13716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W¥ل云玗İαЂôÁûÂÚ丫:Pïçtúrê Plå¢éhõlðér 表¥鷗字㌍ 表_W 5"/>
          <p:cNvSpPr>
            <a:spLocks noGrp="1" noChangeAspect="1"/>
          </p:cNvSpPr>
          <p:nvPr>
            <p:ph type="pic" sz="quarter" idx="14"/>
          </p:nvPr>
        </p:nvSpPr>
        <p:spPr>
          <a:xfrm>
            <a:off x="1143000" y="13716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W¥ل云玗İαЂÕØÚáÛ丫:Téxt Plàçèhòlðêr 表¥鷗字㌍_W 6"/>
          <p:cNvSpPr>
            <a:spLocks noGrp="1"/>
          </p:cNvSpPr>
          <p:nvPr>
            <p:ph type="body" sz="quarter" idx="15" hasCustomPrompt="1"/>
          </p:nvPr>
        </p:nvSpPr>
        <p:spPr>
          <a:xfrm>
            <a:off x="4953000" y="46482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ru-RU" sz="1800" i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8" name="W¥ل云玗İαЂÕØÚáÛ丫:Téxt Plàçèhòlðêr 表¥鷗字㌍_W 7"/>
          <p:cNvSpPr>
            <a:spLocks noGrp="1"/>
          </p:cNvSpPr>
          <p:nvPr>
            <p:ph type="body" sz="quarter" idx="16" hasCustomPrompt="1"/>
          </p:nvPr>
        </p:nvSpPr>
        <p:spPr>
          <a:xfrm>
            <a:off x="1143000" y="46482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ru-RU" sz="1800" i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9" name="Rectangle 8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extLst/>
          </a:lstStyle>
          <a:p>
            <a:fld id="{8538234D-74F2-4839-A1DC-C368320E5E1E}" type="datetime1">
              <a:rPr kumimoji="0" lang="ru-RU" sz="1200" smtClean="0">
                <a:solidFill>
                  <a:schemeClr val="tx2"/>
                </a:solidFill>
              </a:rPr>
              <a:pPr/>
              <a:t>25.01.2009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1" name="Rectangle 10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Альбом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spect="1"/>
          </p:cNvSpPr>
          <p:nvPr>
            <p:ph type="pic" sz="quarter" idx="10"/>
          </p:nvPr>
        </p:nvSpPr>
        <p:spPr>
          <a:xfrm>
            <a:off x="914400" y="294590"/>
            <a:ext cx="7467600" cy="56007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5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6019800"/>
            <a:ext cx="7467600" cy="38100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2343C5AF-1D4E-43EC-94F2-5D09AFAB7739}" type="datetime1">
              <a:rPr kumimoji="0" lang="ru-RU" sz="1200" smtClean="0">
                <a:solidFill>
                  <a:schemeClr val="tx2"/>
                </a:solidFill>
              </a:rPr>
              <a:pPr/>
              <a:t>25.01.2009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¥ل云玗İαЂôÁûÂÚ丫:Pïçtúrê Plå¢éhõlðér 表¥鷗字㌍ 表_W 2"/>
          <p:cNvSpPr>
            <a:spLocks noGrp="1"/>
          </p:cNvSpPr>
          <p:nvPr>
            <p:ph type="pic" sz="quarter" idx="30"/>
          </p:nvPr>
        </p:nvSpPr>
        <p:spPr>
          <a:xfrm>
            <a:off x="457200" y="2057400"/>
            <a:ext cx="8229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W¥ل云玗İαЂÕØÚáÛ丫:Téxt Plàçèhòlðêr 表¥鷗字㌍_W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4876800"/>
            <a:ext cx="8229600" cy="14478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ru-RU" sz="1800" i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3518EA4B-23A3-431F-ABBB-B4941D650B76}" type="datetime1">
              <a:rPr kumimoji="0" lang="ru-RU" sz="1200" smtClean="0">
                <a:solidFill>
                  <a:schemeClr val="tx2"/>
                </a:solidFill>
              </a:rPr>
              <a:pPr/>
              <a:t>25.01.2009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3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4" name="Rectangle 6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2" name="Rectangle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468A84-06B4-48A0-905B-3ED1DC939F34}" type="datetime1">
              <a:rPr kumimoji="0" lang="ru-RU" smtClean="0"/>
              <a:pPr/>
              <a:t>25.01.2009</a:t>
            </a:fld>
            <a:endParaRPr kumimoji="0" lang="ru-RU"/>
          </a:p>
        </p:txBody>
      </p:sp>
      <p:sp>
        <p:nvSpPr>
          <p:cNvPr id="27" name="Rectangl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  <p:sp>
        <p:nvSpPr>
          <p:cNvPr id="24" name="Rectangl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3B0023-0CED-47F7-85AE-654F0B232C29}" type="slidenum">
              <a:rPr/>
              <a:pPr/>
              <a:t>‹#›</a:t>
            </a:fld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CA991-2E02-440A-9CD4-9C22DF1E80B6}" type="datetime1">
              <a:rPr kumimoji="0" lang="ru-RU" sz="1200" smtClean="0">
                <a:solidFill>
                  <a:schemeClr val="tx2"/>
                </a:solidFill>
              </a:rPr>
              <a:pPr/>
              <a:t>25.01.2009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B635A-2111-4DDF-9C82-84E5AC3C9337}" type="datetime1">
              <a:rPr kumimoji="0" lang="ru-RU" smtClean="0"/>
              <a:pPr/>
              <a:t>25.01.2009</a:t>
            </a:fld>
            <a:endParaRPr kumimoji="0"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0023-0CED-47F7-85AE-654F0B232C29}" type="slidenum">
              <a:rPr lang="ru-RU" smtClean="0"/>
              <a:pPr/>
              <a:t>‹#›</a:t>
            </a:fld>
            <a:endParaRPr kumimoji="0"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93AD-95D7-491F-A0BD-1B720112BE65}" type="datetime1">
              <a:rPr kumimoji="0" lang="ru-RU" sz="1200" smtClean="0">
                <a:solidFill>
                  <a:schemeClr val="tx2"/>
                </a:solidFill>
              </a:rPr>
              <a:pPr/>
              <a:t>25.01.2009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4CAA-5D3E-40E3-A23D-D77C6EB8768B}" type="datetime1">
              <a:rPr kumimoji="0" lang="ru-RU" sz="1200" smtClean="0">
                <a:solidFill>
                  <a:schemeClr val="tx2"/>
                </a:solidFill>
              </a:rPr>
              <a:pPr/>
              <a:t>25.01.2009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12274-9A29-4BDA-96B7-C3EA2B94BB31}" type="datetime1">
              <a:rPr kumimoji="0" lang="ru-RU" sz="1200" smtClean="0">
                <a:solidFill>
                  <a:schemeClr val="tx2"/>
                </a:solidFill>
              </a:rPr>
              <a:pPr/>
              <a:t>25.01.2009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D9A8B-CD62-4B48-ABC0-34033998CAC2}" type="datetime1">
              <a:rPr kumimoji="0" lang="ru-RU" sz="1200" smtClean="0">
                <a:solidFill>
                  <a:schemeClr val="tx2"/>
                </a:solidFill>
              </a:rPr>
              <a:pPr/>
              <a:t>25.01.2009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6D37-E1D7-4982-8145-F44EFF510A03}" type="datetime1">
              <a:rPr kumimoji="0" lang="ru-RU" sz="1200" smtClean="0">
                <a:solidFill>
                  <a:schemeClr val="tx2"/>
                </a:solidFill>
              </a:rPr>
              <a:pPr/>
              <a:t>25.01.2009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Книж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/>
          </p:cNvSpPr>
          <p:nvPr>
            <p:ph type="pic" sz="quarter" idx="10"/>
          </p:nvPr>
        </p:nvSpPr>
        <p:spPr>
          <a:xfrm>
            <a:off x="419375" y="233241"/>
            <a:ext cx="4640305" cy="61722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3" name="Rectangle 6"/>
          <p:cNvSpPr>
            <a:spLocks noGrp="1"/>
          </p:cNvSpPr>
          <p:nvPr>
            <p:ph type="body" sz="quarter" idx="11" hasCustomPrompt="1"/>
          </p:nvPr>
        </p:nvSpPr>
        <p:spPr>
          <a:xfrm>
            <a:off x="5257800" y="3048000"/>
            <a:ext cx="3505200" cy="3352800"/>
          </a:xfrm>
        </p:spPr>
        <p:txBody>
          <a:bodyPr tIns="91440" bIns="91440" anchor="b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AC0C381C-EF30-4359-A706-BD7D8D738309}" type="datetime1">
              <a:rPr kumimoji="0" lang="ru-RU" sz="1200" smtClean="0">
                <a:solidFill>
                  <a:schemeClr val="tx2"/>
                </a:solidFill>
              </a:rPr>
              <a:pPr/>
              <a:t>25.01.2009</a:t>
            </a:fld>
            <a:endParaRPr kumimoji="0" lang="ru-RU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B9A57-B902-429A-AE74-59103B8AE44E}" type="datetime1">
              <a:rPr kumimoji="0" lang="ru-RU" sz="1200" smtClean="0">
                <a:solidFill>
                  <a:schemeClr val="tx2"/>
                </a:solidFill>
              </a:rPr>
              <a:pPr/>
              <a:t>25.01.2009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EBD4129-0FB5-4E6D-BF56-CDAEAE80D9D1}" type="datetime1">
              <a:rPr kumimoji="0" lang="ru-RU" sz="1200" smtClean="0">
                <a:solidFill>
                  <a:schemeClr val="tx2"/>
                </a:solidFill>
              </a:rPr>
              <a:pPr/>
              <a:t>25.01.2009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72742-8C78-4994-AF33-FDC069E9EEB7}" type="datetime1">
              <a:rPr kumimoji="0" lang="ru-RU" sz="1200" smtClean="0">
                <a:solidFill>
                  <a:schemeClr val="tx2"/>
                </a:solidFill>
              </a:rPr>
              <a:pPr/>
              <a:t>25.01.2009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4963-0EEA-4E0B-A041-DDAEEBA3A40D}" type="datetime1">
              <a:rPr kumimoji="0" lang="ru-RU" sz="1200" smtClean="0">
                <a:solidFill>
                  <a:schemeClr val="tx2"/>
                </a:solidFill>
              </a:rPr>
              <a:pPr/>
              <a:t>25.01.2009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Обложка альбо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title" hasCustomPrompt="1"/>
          </p:nvPr>
        </p:nvSpPr>
        <p:spPr>
          <a:xfrm>
            <a:off x="228601" y="3962400"/>
            <a:ext cx="8298485" cy="1066800"/>
          </a:xfrm>
        </p:spPr>
        <p:txBody>
          <a:bodyPr bIns="0"/>
          <a:lstStyle>
            <a:lvl1pPr algn="r" eaLnBrk="1" latinLnBrk="0" hangingPunct="1">
              <a:defRPr kumimoji="0" lang="ru-RU"/>
            </a:lvl1pPr>
            <a:extLst/>
          </a:lstStyle>
          <a:p>
            <a:r>
              <a:rPr kumimoji="0" lang="ru-RU"/>
              <a:t>Заголовок фотоальбома</a:t>
            </a:r>
          </a:p>
        </p:txBody>
      </p:sp>
      <p:sp>
        <p:nvSpPr>
          <p:cNvPr id="9" name="Rectangle 7"/>
          <p:cNvSpPr>
            <a:spLocks noGrp="1"/>
          </p:cNvSpPr>
          <p:nvPr>
            <p:ph type="body" sz="quarter" idx="10" hasCustomPrompt="1"/>
          </p:nvPr>
        </p:nvSpPr>
        <p:spPr>
          <a:xfrm>
            <a:off x="2133600" y="5133975"/>
            <a:ext cx="6386946" cy="1219200"/>
          </a:xfrm>
        </p:spPr>
        <p:txBody>
          <a:bodyPr vert="horz" tIns="0" anchor="t" anchorCtr="0">
            <a:noAutofit/>
          </a:bodyPr>
          <a:lstStyle>
            <a:lvl1pPr marL="0" marR="0" indent="0" algn="r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Щелкните, чтобы добавить дату и прочие сведения</a:t>
            </a:r>
          </a:p>
        </p:txBody>
      </p:sp>
      <p:sp>
        <p:nvSpPr>
          <p:cNvPr id="27" name="Rectangle 6"/>
          <p:cNvSpPr>
            <a:spLocks noGrp="1"/>
          </p:cNvSpPr>
          <p:nvPr>
            <p:ph type="pic" sz="quarter" idx="11"/>
          </p:nvPr>
        </p:nvSpPr>
        <p:spPr>
          <a:xfrm>
            <a:off x="6096000" y="1600200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5"/>
          <p:cNvSpPr/>
          <p:nvPr userDrawn="1"/>
        </p:nvSpPr>
        <p:spPr>
          <a:xfrm>
            <a:off x="176844" y="186904"/>
            <a:ext cx="8763000" cy="6213896"/>
          </a:xfrm>
          <a:prstGeom prst="rect">
            <a:avLst/>
          </a:prstGeom>
          <a:noFill/>
          <a:ln w="9525" cap="rnd" cmpd="sng" algn="ctr">
            <a:solidFill>
              <a:schemeClr val="bg1">
                <a:tint val="85000"/>
              </a:schemeClr>
            </a:solidFill>
            <a:prstDash val="dash"/>
          </a:ln>
          <a:effectLst>
            <a:outerShdw blurRad="25400" dist="12700" dir="5400000" algn="tl" rotWithShape="0">
              <a:schemeClr val="bg1">
                <a:alpha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1" name="Rectangle 10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5D2E121B-2B23-4238-AEE3-8C916671815C}" type="datetime1">
              <a:rPr kumimoji="0" lang="ru-RU" sz="1200" smtClean="0">
                <a:solidFill>
                  <a:schemeClr val="tx2"/>
                </a:solidFill>
              </a:rPr>
              <a:pPr/>
              <a:t>25.01.2009</a:t>
            </a:fld>
            <a:endParaRPr kumimoji="0" lang="ru-RU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3" name="Rectangle 1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Альбомная (на весь экран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noFill/>
          <a:ln w="25400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>
              <a:buFontTx/>
              <a:buNone/>
            </a:pPr>
            <a:r>
              <a:rPr kumimoji="0" lang="ru-RU" i="0"/>
              <a:t>Щелкните значок,</a:t>
            </a:r>
            <a:r>
              <a:rPr kumimoji="0" lang="ru-RU" i="0" baseline="0"/>
              <a:t> чтобы добавить </a:t>
            </a:r>
            <a:r>
              <a:rPr kumimoji="0" lang="ru-RU" i="0"/>
              <a:t>фотографию размером со всю страницу</a:t>
            </a:r>
            <a:endParaRPr kumimoji="0" lang="ru-RU" i="0" baseline="0"/>
          </a:p>
          <a:p>
            <a:pPr marL="0" marR="0" indent="0" algn="ctr">
              <a:buFontTx/>
              <a:buNone/>
            </a:pPr>
            <a:endParaRPr kumimoji="0" lang="ru-RU" i="0"/>
          </a:p>
          <a:p>
            <a:pPr algn="ctr">
              <a:buFontTx/>
              <a:buNone/>
            </a:pPr>
            <a:endParaRPr kumimoji="0" lang="ru-RU" i="0"/>
          </a:p>
          <a:p>
            <a:pPr algn="ctr">
              <a:buFontTx/>
              <a:buNone/>
            </a:pPr>
            <a:endParaRPr kumimoji="0" lang="ru-RU" i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аздел альбо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Grp="1"/>
          </p:cNvSpPr>
          <p:nvPr>
            <p:ph type="title" hasCustomPrompt="1"/>
          </p:nvPr>
        </p:nvSpPr>
        <p:spPr>
          <a:xfrm>
            <a:off x="752670" y="4572000"/>
            <a:ext cx="7781730" cy="990600"/>
          </a:xfrm>
        </p:spPr>
        <p:txBody>
          <a:bodyPr vert="horz" bIns="0" anchor="b" anchorCtr="0"/>
          <a:lstStyle>
            <a:lvl1pPr eaLnBrk="1" latinLnBrk="0" hangingPunct="1">
              <a:defRPr kumimoji="0" lang="ru-RU" baseline="0"/>
            </a:lvl1pPr>
            <a:extLst/>
          </a:lstStyle>
          <a:p>
            <a:r>
              <a:rPr kumimoji="0" lang="ru-RU"/>
              <a:t>Заголовок раздела</a:t>
            </a:r>
          </a:p>
        </p:txBody>
      </p:sp>
      <p:sp>
        <p:nvSpPr>
          <p:cNvPr id="27" name="Rectangle 11"/>
          <p:cNvSpPr>
            <a:spLocks noGrp="1"/>
          </p:cNvSpPr>
          <p:nvPr>
            <p:ph type="body" sz="quarter" idx="14" hasCustomPrompt="1"/>
          </p:nvPr>
        </p:nvSpPr>
        <p:spPr>
          <a:xfrm>
            <a:off x="752670" y="5600700"/>
            <a:ext cx="7772400" cy="838200"/>
          </a:xfrm>
        </p:spPr>
        <p:txBody>
          <a:bodyPr vert="horz" tIns="0"/>
          <a:lstStyle>
            <a:lvl1pPr eaLnBrk="1" latinLnBrk="0" hangingPunct="1">
              <a:buFontTx/>
              <a:buNone/>
              <a:defRPr kumimoji="0" lang="ru-RU" sz="1800"/>
            </a:lvl1pPr>
            <a:extLst/>
          </a:lstStyle>
          <a:p>
            <a:pPr lvl="0"/>
            <a:r>
              <a:rPr kumimoji="0" lang="ru-RU"/>
              <a:t>Подзаголовок слайда</a:t>
            </a:r>
          </a:p>
        </p:txBody>
      </p:sp>
      <p:sp>
        <p:nvSpPr>
          <p:cNvPr id="7" name="Rectangle 6"/>
          <p:cNvSpPr>
            <a:spLocks noGrp="1"/>
          </p:cNvSpPr>
          <p:nvPr>
            <p:ph type="pic" sz="quarter" idx="11"/>
          </p:nvPr>
        </p:nvSpPr>
        <p:spPr>
          <a:xfrm>
            <a:off x="786338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8" name="Rectangle 6"/>
          <p:cNvSpPr>
            <a:spLocks noGrp="1"/>
          </p:cNvSpPr>
          <p:nvPr>
            <p:ph type="pic" sz="quarter" idx="15"/>
          </p:nvPr>
        </p:nvSpPr>
        <p:spPr>
          <a:xfrm>
            <a:off x="3474604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" name="Rectangle 6"/>
          <p:cNvSpPr>
            <a:spLocks noGrp="1"/>
          </p:cNvSpPr>
          <p:nvPr>
            <p:ph type="pic" sz="quarter" idx="16"/>
          </p:nvPr>
        </p:nvSpPr>
        <p:spPr>
          <a:xfrm>
            <a:off x="6162870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extLst/>
          </a:lstStyle>
          <a:p>
            <a:fld id="{D50901D8-7B9D-4AFA-9796-0510ED7C6B5D}" type="datetime1">
              <a:rPr kumimoji="0" lang="ru-RU" sz="1200" smtClean="0">
                <a:solidFill>
                  <a:schemeClr val="tx2"/>
                </a:solidFill>
              </a:rPr>
              <a:pPr/>
              <a:t>25.01.2009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2 сверху, книж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8"/>
          <p:cNvSpPr>
            <a:spLocks noGrp="1" noChangeAspect="1"/>
          </p:cNvSpPr>
          <p:nvPr>
            <p:ph type="pic" sz="quarter" idx="10"/>
          </p:nvPr>
        </p:nvSpPr>
        <p:spPr>
          <a:xfrm>
            <a:off x="4722047" y="609600"/>
            <a:ext cx="3431353" cy="4575141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1" name="Rectangle 8"/>
          <p:cNvSpPr>
            <a:spLocks noGrp="1" noChangeAspect="1"/>
          </p:cNvSpPr>
          <p:nvPr>
            <p:ph type="pic" sz="quarter" idx="11"/>
          </p:nvPr>
        </p:nvSpPr>
        <p:spPr>
          <a:xfrm>
            <a:off x="1066800" y="609600"/>
            <a:ext cx="3429000" cy="4572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1066800" y="5334000"/>
            <a:ext cx="3429000" cy="1066800"/>
          </a:xfrm>
        </p:spPr>
        <p:txBody>
          <a:bodyPr lIns="91440"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4724400" y="5334000"/>
            <a:ext cx="3429000" cy="1066800"/>
          </a:xfrm>
        </p:spPr>
        <p:txBody>
          <a:bodyPr lIns="91440"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38C10F48-FB73-4D92-8CD3-AEF73DACB6BA}" type="datetime1">
              <a:rPr kumimoji="0" lang="ru-RU" sz="1200" smtClean="0">
                <a:solidFill>
                  <a:schemeClr val="tx2"/>
                </a:solidFill>
              </a:rPr>
              <a:pPr/>
              <a:t>25.01.2009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сверху, альбом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648200" y="1676400"/>
            <a:ext cx="4038600" cy="3028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5" name="Rectangle 7"/>
          <p:cNvSpPr>
            <a:spLocks noGrp="1" noChangeAspect="1"/>
          </p:cNvSpPr>
          <p:nvPr>
            <p:ph type="pic" sz="quarter" idx="14"/>
          </p:nvPr>
        </p:nvSpPr>
        <p:spPr>
          <a:xfrm>
            <a:off x="457200" y="1676400"/>
            <a:ext cx="4038600" cy="3028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" y="4857750"/>
            <a:ext cx="4038600" cy="123825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4648200" y="4857750"/>
            <a:ext cx="4038600" cy="123825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fld id="{3C6195CE-2D01-4FF3-861D-FE5B7EB1A6EC}" type="datetime1">
              <a:rPr kumimoji="0" lang="ru-RU" sz="1200" smtClean="0">
                <a:solidFill>
                  <a:schemeClr val="tx2"/>
                </a:solidFill>
              </a:rPr>
              <a:pPr/>
              <a:t>25.01.2009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сверху, смешан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5141976" y="381000"/>
            <a:ext cx="3773424" cy="2830068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2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54152" y="381000"/>
            <a:ext cx="4462272" cy="5949696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1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5141976" y="3352800"/>
            <a:ext cx="3773425" cy="2971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fld id="{56B823E9-7AFD-4BD8-9F51-87563FE9A479}" type="datetime1">
              <a:rPr kumimoji="0" lang="ru-RU" sz="1200" smtClean="0">
                <a:solidFill>
                  <a:schemeClr val="tx2"/>
                </a:solidFill>
              </a:rPr>
              <a:pPr/>
              <a:t>25.01.2009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верху, книж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spect="1"/>
          </p:cNvSpPr>
          <p:nvPr>
            <p:ph type="pic" sz="quarter" idx="10"/>
          </p:nvPr>
        </p:nvSpPr>
        <p:spPr>
          <a:xfrm>
            <a:off x="2286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Rectangle 8"/>
          <p:cNvSpPr>
            <a:spLocks noGrp="1" noChangeAspect="1"/>
          </p:cNvSpPr>
          <p:nvPr>
            <p:ph type="pic" sz="quarter" idx="11"/>
          </p:nvPr>
        </p:nvSpPr>
        <p:spPr>
          <a:xfrm>
            <a:off x="32004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1" name="Rectangle 8"/>
          <p:cNvSpPr>
            <a:spLocks noGrp="1" noChangeAspect="1"/>
          </p:cNvSpPr>
          <p:nvPr>
            <p:ph type="pic" sz="quarter" idx="12"/>
          </p:nvPr>
        </p:nvSpPr>
        <p:spPr>
          <a:xfrm>
            <a:off x="61722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4" name="Rectangle 6"/>
          <p:cNvSpPr>
            <a:spLocks noGrp="1"/>
          </p:cNvSpPr>
          <p:nvPr>
            <p:ph type="body" sz="quarter" idx="15" hasCustomPrompt="1"/>
          </p:nvPr>
        </p:nvSpPr>
        <p:spPr>
          <a:xfrm>
            <a:off x="61722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57762A04-7786-441E-99A4-97A1ABDBBD8A}" type="datetime1">
              <a:rPr kumimoji="0" lang="ru-RU" sz="1200" smtClean="0">
                <a:solidFill>
                  <a:schemeClr val="tx2"/>
                </a:solidFill>
              </a:rPr>
              <a:pPr/>
              <a:t>25.01.2009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pPr eaLnBrk="1" latinLnBrk="0" hangingPunct="1"/>
            <a:r>
              <a:rPr kumimoji="0" lang="ru-RU" smtClean="0"/>
              <a:t>Образец заголовка</a:t>
            </a:r>
            <a:endParaRPr kumimoji="0" lang="en-US" smtClean="0"/>
          </a:p>
        </p:txBody>
      </p:sp>
      <p:sp>
        <p:nvSpPr>
          <p:cNvPr id="13" name="Rectangle 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9" name="Rectangle 3"/>
          <p:cNvSpPr>
            <a:spLocks noGrp="1"/>
          </p:cNvSpPr>
          <p:nvPr>
            <p:ph type="dt" sz="half" idx="2"/>
          </p:nvPr>
        </p:nvSpPr>
        <p:spPr>
          <a:xfrm>
            <a:off x="66675" y="6559360"/>
            <a:ext cx="2438400" cy="244475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lang="ru-RU" sz="1200">
                <a:solidFill>
                  <a:schemeClr val="tx2"/>
                </a:solidFill>
              </a:defRPr>
            </a:lvl1pPr>
            <a:extLst/>
          </a:lstStyle>
          <a:p>
            <a:fld id="{A0EC7E57-4E07-4CB3-932A-7E93CE82D938}" type="datetime1">
              <a:rPr kumimoji="0" lang="ru-RU" sz="1200" smtClean="0">
                <a:solidFill>
                  <a:schemeClr val="tx2"/>
                </a:solidFill>
              </a:rPr>
              <a:pPr/>
              <a:t>25.01.2009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20" name="Rectangle 25"/>
          <p:cNvSpPr>
            <a:spLocks noGrp="1"/>
          </p:cNvSpPr>
          <p:nvPr>
            <p:ph type="ftr" sz="quarter" idx="3"/>
          </p:nvPr>
        </p:nvSpPr>
        <p:spPr>
          <a:xfrm>
            <a:off x="2995653" y="6558153"/>
            <a:ext cx="4648200" cy="24688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lang="ru-RU" sz="1200">
                <a:solidFill>
                  <a:schemeClr val="tx2"/>
                </a:solidFill>
              </a:defRPr>
            </a:lvl1pPr>
            <a:extLst/>
          </a:lstStyle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23" name="Rectangle 16"/>
          <p:cNvSpPr>
            <a:spLocks noGrp="1"/>
          </p:cNvSpPr>
          <p:nvPr>
            <p:ph type="sldNum" sz="quarter" idx="4"/>
          </p:nvPr>
        </p:nvSpPr>
        <p:spPr>
          <a:xfrm>
            <a:off x="8172450" y="6559360"/>
            <a:ext cx="914400" cy="244475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lang="ru-RU" sz="1200">
                <a:solidFill>
                  <a:schemeClr val="tx2"/>
                </a:solidFill>
              </a:defRPr>
            </a:lvl1pPr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transition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lang="ru-RU" sz="3200" cap="all" baseline="0">
          <a:solidFill>
            <a:schemeClr val="tx2"/>
          </a:solidFill>
          <a:effectLst>
            <a:outerShdw blurRad="51000" dist="370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 lang="ru-RU">
          <a:solidFill>
            <a:schemeClr val="tx2"/>
          </a:solidFill>
        </a:defRPr>
      </a:lvl2pPr>
      <a:lvl3pPr eaLnBrk="1" latinLnBrk="0" hangingPunct="1">
        <a:defRPr kumimoji="0" lang="ru-RU">
          <a:solidFill>
            <a:schemeClr val="tx2"/>
          </a:solidFill>
        </a:defRPr>
      </a:lvl3pPr>
      <a:lvl4pPr eaLnBrk="1" latinLnBrk="0" hangingPunct="1">
        <a:defRPr kumimoji="0" lang="ru-RU">
          <a:solidFill>
            <a:schemeClr val="tx2"/>
          </a:solidFill>
        </a:defRPr>
      </a:lvl4pPr>
      <a:lvl5pPr eaLnBrk="1" latinLnBrk="0" hangingPunct="1">
        <a:defRPr kumimoji="0" lang="ru-RU">
          <a:solidFill>
            <a:schemeClr val="tx2"/>
          </a:solidFill>
        </a:defRPr>
      </a:lvl5pPr>
      <a:lvl6pPr eaLnBrk="1" latinLnBrk="0" hangingPunct="1">
        <a:defRPr kumimoji="0" lang="ru-RU">
          <a:solidFill>
            <a:schemeClr val="tx2"/>
          </a:solidFill>
        </a:defRPr>
      </a:lvl6pPr>
      <a:lvl7pPr eaLnBrk="1" latinLnBrk="0" hangingPunct="1">
        <a:defRPr kumimoji="0" lang="ru-RU">
          <a:solidFill>
            <a:schemeClr val="tx2"/>
          </a:solidFill>
        </a:defRPr>
      </a:lvl7pPr>
      <a:lvl8pPr eaLnBrk="1" latinLnBrk="0" hangingPunct="1">
        <a:defRPr kumimoji="0" lang="ru-RU">
          <a:solidFill>
            <a:schemeClr val="tx2"/>
          </a:solidFill>
        </a:defRPr>
      </a:lvl8pPr>
      <a:lvl9pPr eaLnBrk="1" latinLnBrk="0" hangingPunct="1">
        <a:defRPr kumimoji="0" lang="ru-RU"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kumimoji="0" lang="ru-RU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kumimoji="0" lang="ru-RU"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kumimoji="0" lang="ru-RU"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kumimoji="0" lang="ru-RU"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8E2DC1A-943E-4724-AEE1-F7D7F9DBAD5E}" type="datetime1">
              <a:rPr kumimoji="0" lang="ru-RU" sz="1200" smtClean="0">
                <a:solidFill>
                  <a:schemeClr val="tx2"/>
                </a:solidFill>
              </a:rPr>
              <a:pPr/>
              <a:t>25.01.2009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ransition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22758" y="2362200"/>
            <a:ext cx="8006894" cy="1066800"/>
          </a:xfrm>
        </p:spPr>
        <p:txBody>
          <a:bodyPr>
            <a:noAutofit/>
          </a:bodyPr>
          <a:lstStyle>
            <a:extLst/>
          </a:lstStyle>
          <a:p>
            <a:pPr algn="l"/>
            <a:r>
              <a:rPr sz="6000" b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" pitchFamily="34" charset="0"/>
              </a:rPr>
              <a:t>БУДЬ СО МНОЙ</a:t>
            </a:r>
            <a:endParaRPr lang="ru-RU" sz="60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10" y="3786190"/>
            <a:ext cx="6000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mtClean="0">
                <a:solidFill>
                  <a:schemeClr val="tx1">
                    <a:lumMod val="65000"/>
                  </a:schemeClr>
                </a:solidFill>
              </a:rPr>
              <a:t>Слова/музыка: Б. Крэйг, 1999 г.</a:t>
            </a:r>
            <a:endParaRPr smtClean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715436" cy="5286412"/>
          </a:xfrm>
        </p:spPr>
        <p:txBody>
          <a:bodyPr>
            <a:normAutofit/>
          </a:bodyPr>
          <a:lstStyle>
            <a:extLst/>
          </a:lstStyle>
          <a:p>
            <a:pPr algn="l"/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ХОЧУ Я РАЗДЕЛИТЬ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sz="4800" b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ТВОЮ ЛЮБОВЬ С ДРУГИМИ.</a:t>
            </a:r>
            <a:br>
              <a:rPr sz="4800" b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sz="4800" b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ПОМОГИ, ГОСПОДЬ,</a:t>
            </a:r>
            <a:br>
              <a:rPr sz="4800" b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sz="4800" b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БЫТЬ СВЕТОМ В ЭТОМ МИРЕ.</a:t>
            </a:r>
            <a:endParaRPr lang="ru-RU" sz="48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715436" cy="5286412"/>
          </a:xfrm>
        </p:spPr>
        <p:txBody>
          <a:bodyPr>
            <a:normAutofit/>
          </a:bodyPr>
          <a:lstStyle>
            <a:extLst/>
          </a:lstStyle>
          <a:p>
            <a:pPr algn="l"/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ВСЕ СОКРОВИЩА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sz="4800" b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Я В НЕБЕСАХ ХРАНЮ</a:t>
            </a:r>
            <a:br>
              <a:rPr sz="4800" b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sz="4800" b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И ЗНАЕШЬ ТЫ О ТОМ</a:t>
            </a:r>
            <a:br>
              <a:rPr sz="4800" b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sz="4800" b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КАК Я ТЕБЯ ЛЮБЛЮ!</a:t>
            </a:r>
            <a:endParaRPr lang="ru-RU" sz="48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715436" cy="5286412"/>
          </a:xfrm>
        </p:spPr>
        <p:txBody>
          <a:bodyPr>
            <a:normAutofit/>
          </a:bodyPr>
          <a:lstStyle>
            <a:extLst/>
          </a:lstStyle>
          <a:p>
            <a:pPr algn="l"/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ГОСПОДЬ МОЙ…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	БУДЬ СО МНОЙ!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		БУДЬ СО МНОЙ!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			БУДЬ СО МНОЙ!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		БУДЬ СО МНОЙ!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	БУДЬ СО МНОЙ!</a:t>
            </a:r>
            <a:endParaRPr lang="ru-RU" sz="48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715436" cy="5286412"/>
          </a:xfrm>
        </p:spPr>
        <p:txBody>
          <a:bodyPr>
            <a:normAutofit/>
          </a:bodyPr>
          <a:lstStyle>
            <a:extLst/>
          </a:lstStyle>
          <a:p>
            <a:pPr algn="l"/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БУДЬ СО МНОЙ!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	БУДЬ СО МНОЙ!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		БУДЬ СО МНОЙ!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	БУДЬ СО МНОЙ</a:t>
            </a:r>
            <a:r>
              <a:rPr sz="4800" b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,</a:t>
            </a: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/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МОЙ ВЕЛИКИЙ БОГ!</a:t>
            </a:r>
            <a:endParaRPr lang="ru-RU" sz="48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715436" cy="5286412"/>
          </a:xfrm>
        </p:spPr>
        <p:txBody>
          <a:bodyPr>
            <a:normAutofit/>
          </a:bodyPr>
          <a:lstStyle>
            <a:extLst/>
          </a:lstStyle>
          <a:p>
            <a:pPr algn="l"/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ПОЮ Я…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	БУДЬ СО МНОЙ!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		БУДЬ СО МНОЙ!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			БУДЬ СО МНОЙ!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		БУДЬ СО МНОЙ!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	БУДЬ СО МНОЙ!</a:t>
            </a:r>
            <a:endParaRPr lang="ru-RU" sz="48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715436" cy="5286412"/>
          </a:xfrm>
        </p:spPr>
        <p:txBody>
          <a:bodyPr>
            <a:normAutofit/>
          </a:bodyPr>
          <a:lstStyle>
            <a:extLst/>
          </a:lstStyle>
          <a:p>
            <a:pPr algn="l"/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БУДЬ СО МНОЙ!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	БУДЬ СО МНОЙ!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		БУДЬ СО МНОЙ!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	БУДЬ СО МНОЙ</a:t>
            </a:r>
            <a:r>
              <a:rPr sz="4800" b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,</a:t>
            </a: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/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МОЙ ВЕЛИКИЙ БОГ!</a:t>
            </a:r>
            <a:endParaRPr lang="ru-RU" sz="48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715436" cy="5286412"/>
          </a:xfrm>
        </p:spPr>
        <p:txBody>
          <a:bodyPr>
            <a:normAutofit/>
          </a:bodyPr>
          <a:lstStyle>
            <a:extLst/>
          </a:lstStyle>
          <a:p>
            <a:pPr algn="l"/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 ЛЮБОМ БОЮ</a:t>
            </a:r>
            <a:r>
              <a:rPr lang="en-US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/>
            </a:r>
            <a:br>
              <a:rPr lang="en-US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ГОТОВ СРАЗИТЬСЯ Я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ЗА ИСТИНУ ТВОЮ,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ВЕДЬ ТЫ ВЕДЕШЬ МЕНЯ!</a:t>
            </a:r>
            <a:endParaRPr lang="ru-RU" sz="48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715436" cy="5286412"/>
          </a:xfrm>
        </p:spPr>
        <p:txBody>
          <a:bodyPr>
            <a:normAutofit/>
          </a:bodyPr>
          <a:lstStyle>
            <a:extLst/>
          </a:lstStyle>
          <a:p>
            <a:pPr algn="l"/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НО ЗНАЕШЬ, ИНОГДА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МОЙ СТРАХ МЕНЯ СИЛЬНЕЙ,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И ВЕРА МНЕ НУЖНА,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МОЕ СПАСЕНЬЕ В НЕЙ!</a:t>
            </a:r>
            <a:endParaRPr lang="ru-RU" sz="48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715436" cy="5286412"/>
          </a:xfrm>
        </p:spPr>
        <p:txBody>
          <a:bodyPr>
            <a:normAutofit/>
          </a:bodyPr>
          <a:lstStyle>
            <a:extLst/>
          </a:lstStyle>
          <a:p>
            <a:pPr algn="l"/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ГОСПОДЬ МОЙ…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	БУДЬ СО МНОЙ!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		БУДЬ СО МНОЙ!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			БУДЬ СО МНОЙ!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		БУДЬ СО МНОЙ!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	БУДЬ СО МНОЙ!</a:t>
            </a:r>
            <a:endParaRPr lang="ru-RU" sz="48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715436" cy="5286412"/>
          </a:xfrm>
        </p:spPr>
        <p:txBody>
          <a:bodyPr>
            <a:normAutofit/>
          </a:bodyPr>
          <a:lstStyle>
            <a:extLst/>
          </a:lstStyle>
          <a:p>
            <a:pPr algn="l"/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БУДЬ СО МНОЙ!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	БУДЬ СО МНОЙ!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		БУДЬ СО МНОЙ!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	БУДЬ СО МНОЙ</a:t>
            </a:r>
            <a:r>
              <a:rPr sz="4800" b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,</a:t>
            </a: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/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МОЙ ВЕЛИКИЙ БОГ!</a:t>
            </a:r>
            <a:endParaRPr lang="ru-RU" sz="48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715436" cy="5286412"/>
          </a:xfrm>
        </p:spPr>
        <p:txBody>
          <a:bodyPr>
            <a:normAutofit/>
          </a:bodyPr>
          <a:lstStyle>
            <a:extLst/>
          </a:lstStyle>
          <a:p>
            <a:pPr algn="l"/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ТЫ ОБЕЩАЛ,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НЕ БУДЕТ ИСКУШЕНЬЯ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ВЫШЕ СИЛ МОИХ - 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ПРОСТИ МОИ СОМНЕНЬЯ!</a:t>
            </a:r>
            <a:endParaRPr lang="ru-RU" sz="48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715436" cy="5286412"/>
          </a:xfrm>
        </p:spPr>
        <p:txBody>
          <a:bodyPr>
            <a:normAutofit/>
          </a:bodyPr>
          <a:lstStyle>
            <a:extLst/>
          </a:lstStyle>
          <a:p>
            <a:pPr algn="l"/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КАЖДЫЙ НОВЫЙ ДЕНЬ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ХОЧУ ПРОЖИТЬ С ТОБОЙ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И РАННИМ УТРОМ ТЫ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УСЛЫШИШЬ ГОЛОС МОЙ!</a:t>
            </a:r>
            <a:endParaRPr lang="ru-RU" sz="48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715436" cy="5286412"/>
          </a:xfrm>
        </p:spPr>
        <p:txBody>
          <a:bodyPr>
            <a:normAutofit/>
          </a:bodyPr>
          <a:lstStyle>
            <a:extLst/>
          </a:lstStyle>
          <a:p>
            <a:pPr algn="l"/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ПОЮ Я…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	БУДЬ СО МНОЙ!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		БУДЬ СО МНОЙ!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			БУДЬ СО МНОЙ!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		БУДЬ СО МНОЙ!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	БУДЬ СО МНОЙ!</a:t>
            </a:r>
            <a:endParaRPr lang="ru-RU" sz="48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715436" cy="5286412"/>
          </a:xfrm>
        </p:spPr>
        <p:txBody>
          <a:bodyPr>
            <a:normAutofit/>
          </a:bodyPr>
          <a:lstStyle>
            <a:extLst/>
          </a:lstStyle>
          <a:p>
            <a:pPr algn="l"/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БУДЬ СО МНОЙ!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	БУДЬ СО МНОЙ!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		БУДЬ СО МНОЙ!</a:t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	БУДЬ СО МНОЙ</a:t>
            </a:r>
            <a:r>
              <a:rPr sz="4800" b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,</a:t>
            </a: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/>
            </a:r>
            <a:b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	МОЙ ВЕЛИКИЙ БОГ!</a:t>
            </a:r>
            <a:endParaRPr lang="ru-RU" sz="48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ssic photo album">
  <a:themeElements>
    <a:clrScheme name="Technic">
      <a:dk1>
        <a:sysClr val="windowText" lastClr="00008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70000"/>
                <a:satMod val="350000"/>
              </a:schemeClr>
            </a:gs>
          </a:gsLst>
          <a:path path="circle">
            <a:fillToRect l="51000" t="-20000" r="2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25000"/>
                <a:satMod val="350000"/>
              </a:schemeClr>
              <a:schemeClr val="phClr">
                <a:tint val="83000"/>
                <a:satMod val="115000"/>
              </a:schemeClr>
            </a:duotone>
          </a:blip>
          <a:tile tx="0" ty="0" sx="120000" sy="120000" flip="xy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хническая">
  <a:themeElements>
    <a:clrScheme name="Техническая">
      <a:dk1>
        <a:sysClr val="windowText" lastClr="00008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8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8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Classic photo album</Template>
  <TotalTime>0</TotalTime>
  <Words>42</Words>
  <PresentationFormat>Экран (4:3)</PresentationFormat>
  <Paragraphs>16</Paragraphs>
  <Slides>15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Classic photo album</vt:lpstr>
      <vt:lpstr>Техническая</vt:lpstr>
      <vt:lpstr>БУДЬ СО МНОЙ</vt:lpstr>
      <vt:lpstr>В ЛЮБОМ БОЮ ГОТОВ СРАЗИТЬСЯ Я ЗА ИСТИНУ ТВОЮ, ВЕДЬ ТЫ ВЕДЕШЬ МЕНЯ!</vt:lpstr>
      <vt:lpstr>НО ЗНАЕШЬ, ИНОГДА МОЙ СТРАХ МЕНЯ СИЛЬНЕЙ, И ВЕРА МНЕ НУЖНА, МОЕ СПАСЕНЬЕ В НЕЙ!</vt:lpstr>
      <vt:lpstr>ГОСПОДЬ МОЙ…   БУДЬ СО МНОЙ!    БУДЬ СО МНОЙ!     БУДЬ СО МНОЙ!    БУДЬ СО МНОЙ!   БУДЬ СО МНОЙ!</vt:lpstr>
      <vt:lpstr> БУДЬ СО МНОЙ!   БУДЬ СО МНОЙ!    БУДЬ СО МНОЙ!   БУДЬ СО МНОЙ,  МОЙ ВЕЛИКИЙ БОГ!</vt:lpstr>
      <vt:lpstr>ТЫ ОБЕЩАЛ, НЕ БУДЕТ ИСКУШЕНЬЯ ВЫШЕ СИЛ МОИХ -  ПРОСТИ МОИ СОМНЕНЬЯ!</vt:lpstr>
      <vt:lpstr>КАЖДЫЙ НОВЫЙ ДЕНЬ ХОЧУ ПРОЖИТЬ С ТОБОЙ И РАННИМ УТРОМ ТЫ УСЛЫШИШЬ ГОЛОС МОЙ!</vt:lpstr>
      <vt:lpstr>ПОЮ Я…   БУДЬ СО МНОЙ!    БУДЬ СО МНОЙ!     БУДЬ СО МНОЙ!    БУДЬ СО МНОЙ!   БУДЬ СО МНОЙ!</vt:lpstr>
      <vt:lpstr> БУДЬ СО МНОЙ!   БУДЬ СО МНОЙ!    БУДЬ СО МНОЙ!   БУДЬ СО МНОЙ,  МОЙ ВЕЛИКИЙ БОГ!</vt:lpstr>
      <vt:lpstr>ХОЧУ Я РАЗДЕЛИТЬ ТВОЮ ЛЮБОВЬ С ДРУГИМИ. ПОМОГИ, ГОСПОДЬ, БЫТЬ СВЕТОМ В ЭТОМ МИРЕ.</vt:lpstr>
      <vt:lpstr>ВСЕ СОКРОВИЩА Я В НЕБЕСАХ ХРАНЮ И ЗНАЕШЬ ТЫ О ТОМ КАК Я ТЕБЯ ЛЮБЛЮ!</vt:lpstr>
      <vt:lpstr>ГОСПОДЬ МОЙ…   БУДЬ СО МНОЙ!    БУДЬ СО МНОЙ!     БУДЬ СО МНОЙ!    БУДЬ СО МНОЙ!   БУДЬ СО МНОЙ!</vt:lpstr>
      <vt:lpstr> БУДЬ СО МНОЙ!   БУДЬ СО МНОЙ!    БУДЬ СО МНОЙ!   БУДЬ СО МНОЙ,  МОЙ ВЕЛИКИЙ БОГ!</vt:lpstr>
      <vt:lpstr>ПОЮ Я…   БУДЬ СО МНОЙ!    БУДЬ СО МНОЙ!     БУДЬ СО МНОЙ!    БУДЬ СО МНОЙ!   БУДЬ СО МНОЙ!</vt:lpstr>
      <vt:lpstr> БУДЬ СО МНОЙ!   БУДЬ СО МНОЙ!    БУДЬ СО МНОЙ!   БУДЬ СО МНОЙ,  МОЙ ВЕЛИКИЙ БОГ!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2008-12-15T20:13:22Z</dcterms:created>
  <dcterms:modified xsi:type="dcterms:W3CDTF">2009-01-25T14:17:26Z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  <property fmtid="{D5CDD505-2E9C-101B-9397-08002B2CF9AE}" pid="4" name="_TemplateID">
    <vt:lpwstr>TC101769231049</vt:lpwstr>
  </property>
</Properties>
</file>