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71" r:id="rId2"/>
  </p:sldMasterIdLst>
  <p:notesMasterIdLst>
    <p:notesMasterId r:id="rId10"/>
  </p:notesMasterIdLst>
  <p:handoutMasterIdLst>
    <p:handoutMasterId r:id="rId11"/>
  </p:handoutMasterIdLst>
  <p:sldIdLst>
    <p:sldId id="319" r:id="rId3"/>
    <p:sldId id="320" r:id="rId4"/>
    <p:sldId id="321" r:id="rId5"/>
    <p:sldId id="322" r:id="rId6"/>
    <p:sldId id="323" r:id="rId7"/>
    <p:sldId id="324" r:id="rId8"/>
    <p:sldId id="325" r:id="rId9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024" autoAdjust="0"/>
  </p:normalViewPr>
  <p:slideViewPr>
    <p:cSldViewPr>
      <p:cViewPr varScale="1">
        <p:scale>
          <a:sx n="77" d="100"/>
          <a:sy n="77" d="100"/>
        </p:scale>
        <p:origin x="-9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r>
              <a:rPr lang="ru-RU" smtClean="0"/>
              <a:t>Восточный регион киевской Церкви Христа</a:t>
            </a:r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68F88C59-319B-4332-9A1D-2A62CFCB00D8}" type="datetimeFigureOut">
              <a:rPr lang="ru-RU" smtClean="0"/>
              <a:pPr/>
              <a:t>21.07.2009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B16A41B8-7DC3-4DB6-84E4-E105629EAA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r>
              <a:rPr lang="ru-RU" smtClean="0"/>
              <a:t>Восточный регион киевской Церкви Христа</a:t>
            </a:r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968B300D-05F0-4B43-940D-46DED5A791AD}" type="datetimeFigureOut">
              <a:rPr/>
              <a:pPr/>
              <a:t>6/30/2006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9B26CD33-4337-4529-948A-94F6960B2374}" type="slidenum">
              <a:rPr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ложка альбо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228601" y="3962400"/>
            <a:ext cx="8298485" cy="1066800"/>
          </a:xfrm>
        </p:spPr>
        <p:txBody>
          <a:bodyPr bIns="0"/>
          <a:lstStyle>
            <a:lvl1pPr algn="r" eaLnBrk="1" latinLnBrk="0" hangingPunct="1">
              <a:defRPr kumimoji="0" lang="ru-RU"/>
            </a:lvl1pPr>
            <a:extLst/>
          </a:lstStyle>
          <a:p>
            <a:r>
              <a:rPr kumimoji="0" lang="ru-RU"/>
              <a:t>Заголовок фотоальбома</a:t>
            </a:r>
          </a:p>
        </p:txBody>
      </p:sp>
      <p:sp>
        <p:nvSpPr>
          <p:cNvPr id="30" name="Rectangle 7"/>
          <p:cNvSpPr>
            <a:spLocks/>
          </p:cNvSpPr>
          <p:nvPr/>
        </p:nvSpPr>
        <p:spPr>
          <a:xfrm>
            <a:off x="453736" y="5181600"/>
            <a:ext cx="8229600" cy="11430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extLst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/>
            </a:pPr>
            <a:endParaRPr kumimoji="0" lang="ru-RU" sz="3200" b="0" i="1" u="none" strike="noStrike" kern="0" cap="none" spc="0" normalizeH="0" baseline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2133600" y="5133975"/>
            <a:ext cx="6386946" cy="1219200"/>
          </a:xfrm>
        </p:spPr>
        <p:txBody>
          <a:bodyPr vert="horz" tIns="0" anchor="t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Щелкните, чтобы добавить дату и прочие сведения</a:t>
            </a:r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6096000" y="1600200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5"/>
          <p:cNvSpPr/>
          <p:nvPr userDrawn="1"/>
        </p:nvSpPr>
        <p:spPr>
          <a:xfrm>
            <a:off x="176844" y="186904"/>
            <a:ext cx="8763000" cy="6213896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3C103BF1-2B6E-44FC-B622-0E27D9EAEBFE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, 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466344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5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720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63440" y="228600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28600"/>
            <a:ext cx="4023360" cy="3017520"/>
          </a:xfrm>
        </p:spPr>
        <p:txBody>
          <a:bodyPr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extLst/>
          </a:lstStyle>
          <a:p>
            <a:fld id="{C602A058-97A9-4129-9131-AA5C7DBAC1B1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, смешанна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067300" y="3436620"/>
            <a:ext cx="3649900" cy="2889504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9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26720" y="384048"/>
            <a:ext cx="4457700" cy="5943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5067300" y="389332"/>
            <a:ext cx="3657600" cy="2887269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C811504C-F73A-4FA9-A619-0379E0B65DC2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/>
          <p:cNvSpPr>
            <a:spLocks noGrp="1"/>
          </p:cNvSpPr>
          <p:nvPr>
            <p:ph type="pic" sz="quarter" idx="14"/>
          </p:nvPr>
        </p:nvSpPr>
        <p:spPr>
          <a:xfrm>
            <a:off x="2229297" y="228600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" name="Rectangle 7"/>
          <p:cNvSpPr>
            <a:spLocks noGrp="1"/>
          </p:cNvSpPr>
          <p:nvPr>
            <p:ph type="pic" sz="quarter" idx="26"/>
          </p:nvPr>
        </p:nvSpPr>
        <p:spPr>
          <a:xfrm>
            <a:off x="22292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25"/>
          </p:nvPr>
        </p:nvSpPr>
        <p:spPr>
          <a:xfrm>
            <a:off x="4672217" y="228600"/>
            <a:ext cx="2286000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27"/>
          </p:nvPr>
        </p:nvSpPr>
        <p:spPr>
          <a:xfrm>
            <a:off x="46676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00497" y="1295400"/>
            <a:ext cx="1676400" cy="1905000"/>
          </a:xfrm>
        </p:spPr>
        <p:txBody>
          <a:bodyPr anchor="b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ru-RU"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7086600" y="1295400"/>
            <a:ext cx="1676400" cy="1905000"/>
          </a:xfrm>
        </p:spPr>
        <p:txBody>
          <a:bodyPr anchor="b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8" hasCustomPrompt="1"/>
          </p:nvPr>
        </p:nvSpPr>
        <p:spPr>
          <a:xfrm>
            <a:off x="400497" y="3352800"/>
            <a:ext cx="1676400" cy="1905000"/>
          </a:xfrm>
        </p:spPr>
        <p:txBody>
          <a:bodyPr anchor="t" anchorCtr="0"/>
          <a:lstStyle>
            <a:lvl1pPr marL="0" marR="0" indent="0" algn="r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30" hasCustomPrompt="1"/>
          </p:nvPr>
        </p:nvSpPr>
        <p:spPr>
          <a:xfrm>
            <a:off x="7086600" y="3352800"/>
            <a:ext cx="16764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1" name="Rectangle 10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3EA278B0-FC83-40BA-875C-A0A370F14A9C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5" name="Rectangle 14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, 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pic" sz="quarter" idx="14"/>
          </p:nvPr>
        </p:nvSpPr>
        <p:spPr>
          <a:xfrm>
            <a:off x="926821" y="533400"/>
            <a:ext cx="3653297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26821" y="61722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9" name="Rectangle 7"/>
          <p:cNvSpPr>
            <a:spLocks noGrp="1"/>
          </p:cNvSpPr>
          <p:nvPr>
            <p:ph type="pic" sz="quarter" idx="17"/>
          </p:nvPr>
        </p:nvSpPr>
        <p:spPr>
          <a:xfrm>
            <a:off x="4660621" y="5334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7"/>
          <p:cNvSpPr>
            <a:spLocks noGrp="1"/>
          </p:cNvSpPr>
          <p:nvPr>
            <p:ph type="pic" sz="quarter" idx="18"/>
          </p:nvPr>
        </p:nvSpPr>
        <p:spPr>
          <a:xfrm>
            <a:off x="9268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4" name="Rectangle 7"/>
          <p:cNvSpPr>
            <a:spLocks noGrp="1"/>
          </p:cNvSpPr>
          <p:nvPr>
            <p:ph type="pic" sz="quarter" idx="19"/>
          </p:nvPr>
        </p:nvSpPr>
        <p:spPr>
          <a:xfrm>
            <a:off x="46606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926821" y="1524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3" hasCustomPrompt="1"/>
          </p:nvPr>
        </p:nvSpPr>
        <p:spPr>
          <a:xfrm>
            <a:off x="4660621" y="61722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24" hasCustomPrompt="1"/>
          </p:nvPr>
        </p:nvSpPr>
        <p:spPr>
          <a:xfrm>
            <a:off x="4660621" y="1524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fld id="{DCA11597-DC46-4827-A0AC-452C5C827432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, книжная с большой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1524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1"/>
          </p:nvPr>
        </p:nvSpPr>
        <p:spPr>
          <a:xfrm>
            <a:off x="45466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7"/>
          <p:cNvSpPr>
            <a:spLocks noGrp="1"/>
          </p:cNvSpPr>
          <p:nvPr>
            <p:ph type="pic" sz="quarter" idx="30"/>
          </p:nvPr>
        </p:nvSpPr>
        <p:spPr>
          <a:xfrm>
            <a:off x="234906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9" name="Rectangle 7"/>
          <p:cNvSpPr>
            <a:spLocks noGrp="1"/>
          </p:cNvSpPr>
          <p:nvPr>
            <p:ph type="pic" sz="quarter" idx="32"/>
          </p:nvPr>
        </p:nvSpPr>
        <p:spPr>
          <a:xfrm>
            <a:off x="6740166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152400" y="4495800"/>
            <a:ext cx="87630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ru-RU" sz="24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33"/>
          </p:nvPr>
        </p:nvSpPr>
        <p:spPr/>
        <p:txBody>
          <a:bodyPr/>
          <a:lstStyle>
            <a:extLst/>
          </a:lstStyle>
          <a:p>
            <a:fld id="{476C8B2F-5689-435D-9154-C557B4DF7029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: 1 книжная и 3 альбомны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685800" y="257665"/>
            <a:ext cx="4617720" cy="6172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Rectangle 7"/>
          <p:cNvSpPr>
            <a:spLocks noGrp="1" noChangeAspect="1"/>
          </p:cNvSpPr>
          <p:nvPr>
            <p:ph type="pic" sz="quarter" idx="18"/>
          </p:nvPr>
        </p:nvSpPr>
        <p:spPr>
          <a:xfrm>
            <a:off x="5788848" y="257665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7"/>
          <p:cNvSpPr>
            <a:spLocks noGrp="1" noChangeAspect="1"/>
          </p:cNvSpPr>
          <p:nvPr>
            <p:ph type="pic" sz="quarter" idx="22"/>
          </p:nvPr>
        </p:nvSpPr>
        <p:spPr>
          <a:xfrm>
            <a:off x="5788848" y="2432657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4" name="Rectangle 7"/>
          <p:cNvSpPr>
            <a:spLocks noGrp="1" noChangeAspect="1"/>
          </p:cNvSpPr>
          <p:nvPr>
            <p:ph type="pic" sz="quarter" idx="23"/>
          </p:nvPr>
        </p:nvSpPr>
        <p:spPr>
          <a:xfrm>
            <a:off x="5788848" y="4607649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extLst/>
          </a:lstStyle>
          <a:p>
            <a:fld id="{4749174A-0034-4F35-A598-BC63DB0AB7BE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 сверху: 3 альбомных и 2 книжны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/>
          </p:cNvSpPr>
          <p:nvPr>
            <p:ph type="pic" sz="quarter" idx="14"/>
          </p:nvPr>
        </p:nvSpPr>
        <p:spPr>
          <a:xfrm>
            <a:off x="609600" y="34290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17"/>
          </p:nvPr>
        </p:nvSpPr>
        <p:spPr>
          <a:xfrm>
            <a:off x="3033848" y="228600"/>
            <a:ext cx="5562600" cy="4171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6"/>
          </p:nvPr>
        </p:nvSpPr>
        <p:spPr>
          <a:xfrm>
            <a:off x="609600" y="2286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27"/>
          </p:nvPr>
        </p:nvSpPr>
        <p:spPr>
          <a:xfrm>
            <a:off x="5943600" y="4495800"/>
            <a:ext cx="2666999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3" name="Rectangle 7"/>
          <p:cNvSpPr>
            <a:spLocks noGrp="1" noChangeAspect="1"/>
          </p:cNvSpPr>
          <p:nvPr>
            <p:ph type="pic" sz="quarter" idx="28"/>
          </p:nvPr>
        </p:nvSpPr>
        <p:spPr>
          <a:xfrm>
            <a:off x="3033848" y="4495800"/>
            <a:ext cx="2757352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>
            <a:extLst/>
          </a:lstStyle>
          <a:p>
            <a:fld id="{CA007A49-6DCC-4159-B9AE-C444338DC958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 сверху: 3 книжных и 2 альбомны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/>
          <p:cNvSpPr>
            <a:spLocks noGrp="1"/>
          </p:cNvSpPr>
          <p:nvPr>
            <p:ph type="pic" sz="quarter" idx="26"/>
          </p:nvPr>
        </p:nvSpPr>
        <p:spPr>
          <a:xfrm>
            <a:off x="5121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3" name="Rectangle 7"/>
          <p:cNvSpPr>
            <a:spLocks noGrp="1"/>
          </p:cNvSpPr>
          <p:nvPr>
            <p:ph type="pic" sz="quarter" idx="29"/>
          </p:nvPr>
        </p:nvSpPr>
        <p:spPr>
          <a:xfrm>
            <a:off x="51213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0"/>
          </p:nvPr>
        </p:nvSpPr>
        <p:spPr>
          <a:xfrm>
            <a:off x="471837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2" name="Rectangle 7"/>
          <p:cNvSpPr>
            <a:spLocks noGrp="1"/>
          </p:cNvSpPr>
          <p:nvPr>
            <p:ph type="pic" sz="quarter" idx="27"/>
          </p:nvPr>
        </p:nvSpPr>
        <p:spPr>
          <a:xfrm>
            <a:off x="32934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8"/>
          </p:nvPr>
        </p:nvSpPr>
        <p:spPr>
          <a:xfrm>
            <a:off x="60747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A2204B1A-94C5-4890-B3D7-22E046199C9B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вадрат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3050273" y="16002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0" y="48768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122E94D7-BF70-4C8F-9088-6E6ED19FAB17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, квадрат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4955273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W¥ل云玗İαЂôÁûÂÚ丫:Pïçtúrê Plå¢éhõlðér 表¥鷗字㌍ 表_W 5"/>
          <p:cNvSpPr>
            <a:spLocks noGrp="1" noChangeAspect="1"/>
          </p:cNvSpPr>
          <p:nvPr>
            <p:ph type="pic" sz="quarter" idx="14"/>
          </p:nvPr>
        </p:nvSpPr>
        <p:spPr>
          <a:xfrm>
            <a:off x="1143000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8" name="W¥ل云玗İαЂÕØÚáÛ丫:Téxt Plàçèhòlðêr 表¥鷗字㌍_W 7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9" name="Rectangle 8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8538234D-74F2-4839-A1DC-C368320E5E1E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spect="1"/>
          </p:cNvSpPr>
          <p:nvPr>
            <p:ph type="pic" sz="quarter" idx="10"/>
          </p:nvPr>
        </p:nvSpPr>
        <p:spPr>
          <a:xfrm>
            <a:off x="914400" y="294590"/>
            <a:ext cx="7467600" cy="56007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6019800"/>
            <a:ext cx="7467600" cy="38100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2343C5AF-1D4E-43EC-94F2-5D09AFAB7739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¥ل云玗İαЂôÁûÂÚ丫:Pïçtúrê Plå¢éhõlðér 表¥鷗字㌍ 表_W 2"/>
          <p:cNvSpPr>
            <a:spLocks noGrp="1"/>
          </p:cNvSpPr>
          <p:nvPr>
            <p:ph type="pic" sz="quarter" idx="30"/>
          </p:nvPr>
        </p:nvSpPr>
        <p:spPr>
          <a:xfrm>
            <a:off x="457200" y="2057400"/>
            <a:ext cx="8229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W¥ل云玗İαЂÕØÚáÛ丫:Téxt Plàçèhòlðêr 表¥鷗字㌍_W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4876800"/>
            <a:ext cx="8229600" cy="14478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3518EA4B-23A3-431F-ABBB-B4941D650B76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3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4" name="Rectangle 6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468A84-06B4-48A0-905B-3ED1DC939F34}" type="datetime1">
              <a:rPr kumimoji="0" lang="ru-RU" smtClean="0"/>
              <a:pPr/>
              <a:t>21.07.2009</a:t>
            </a:fld>
            <a:endParaRPr kumimoji="0" lang="ru-RU"/>
          </a:p>
        </p:txBody>
      </p:sp>
      <p:sp>
        <p:nvSpPr>
          <p:cNvPr id="27" name="Rectangl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  <p:sp>
        <p:nvSpPr>
          <p:cNvPr id="24" name="Rectangl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3B0023-0CED-47F7-85AE-654F0B232C29}" type="slidenum">
              <a:rPr/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A991-2E02-440A-9CD4-9C22DF1E80B6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635A-2111-4DDF-9C82-84E5AC3C9337}" type="datetime1">
              <a:rPr kumimoji="0" lang="ru-RU" smtClean="0"/>
              <a:pPr/>
              <a:t>21.07.2009</a:t>
            </a:fld>
            <a:endParaRPr kumimoji="0"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0023-0CED-47F7-85AE-654F0B232C29}" type="slidenum">
              <a:rPr lang="ru-RU" smtClean="0"/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93AD-95D7-491F-A0BD-1B720112BE65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4CAA-5D3E-40E3-A23D-D77C6EB8768B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2274-9A29-4BDA-96B7-C3EA2B94BB31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9A8B-CD62-4B48-ABC0-34033998CAC2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6D37-E1D7-4982-8145-F44EFF510A03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Книж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/>
          </p:cNvSpPr>
          <p:nvPr>
            <p:ph type="pic" sz="quarter" idx="10"/>
          </p:nvPr>
        </p:nvSpPr>
        <p:spPr>
          <a:xfrm>
            <a:off x="419375" y="233241"/>
            <a:ext cx="4640305" cy="61722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3" name="Rectangle 6"/>
          <p:cNvSpPr>
            <a:spLocks noGrp="1"/>
          </p:cNvSpPr>
          <p:nvPr>
            <p:ph type="body" sz="quarter" idx="11" hasCustomPrompt="1"/>
          </p:nvPr>
        </p:nvSpPr>
        <p:spPr>
          <a:xfrm>
            <a:off x="5257800" y="3048000"/>
            <a:ext cx="3505200" cy="3352800"/>
          </a:xfrm>
        </p:spPr>
        <p:txBody>
          <a:bodyPr tIns="91440" bIns="91440"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AC0C381C-EF30-4359-A706-BD7D8D738309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9A57-B902-429A-AE74-59103B8AE44E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EBD4129-0FB5-4E6D-BF56-CDAEAE80D9D1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72742-8C78-4994-AF33-FDC069E9EEB7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4963-0EEA-4E0B-A041-DDAEEBA3A40D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ложка альбо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228601" y="3962400"/>
            <a:ext cx="8298485" cy="1066800"/>
          </a:xfrm>
        </p:spPr>
        <p:txBody>
          <a:bodyPr bIns="0"/>
          <a:lstStyle>
            <a:lvl1pPr algn="r" eaLnBrk="1" latinLnBrk="0" hangingPunct="1">
              <a:defRPr kumimoji="0" lang="ru-RU"/>
            </a:lvl1pPr>
            <a:extLst/>
          </a:lstStyle>
          <a:p>
            <a:r>
              <a:rPr kumimoji="0" lang="ru-RU"/>
              <a:t>Заголовок фотоальбома</a:t>
            </a: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2133600" y="5133975"/>
            <a:ext cx="6386946" cy="1219200"/>
          </a:xfrm>
        </p:spPr>
        <p:txBody>
          <a:bodyPr vert="horz" tIns="0" anchor="t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Щелкните, чтобы добавить дату и прочие сведения</a:t>
            </a:r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6096000" y="1600200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5"/>
          <p:cNvSpPr/>
          <p:nvPr userDrawn="1"/>
        </p:nvSpPr>
        <p:spPr>
          <a:xfrm>
            <a:off x="176844" y="186904"/>
            <a:ext cx="8763000" cy="6213896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5D2E121B-2B23-4238-AEE3-8C916671815C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Альбомная (на весь экран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noFill/>
          <a:ln w="25400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>
              <a:buFontTx/>
              <a:buNone/>
            </a:pPr>
            <a:r>
              <a:rPr kumimoji="0" lang="ru-RU" i="0"/>
              <a:t>Щелкните значок,</a:t>
            </a:r>
            <a:r>
              <a:rPr kumimoji="0" lang="ru-RU" i="0" baseline="0"/>
              <a:t> чтобы добавить </a:t>
            </a:r>
            <a:r>
              <a:rPr kumimoji="0" lang="ru-RU" i="0"/>
              <a:t>фотографию размером со всю страницу</a:t>
            </a:r>
            <a:endParaRPr kumimoji="0" lang="ru-RU" i="0" baseline="0"/>
          </a:p>
          <a:p>
            <a:pPr marL="0" marR="0" indent="0" algn="ctr">
              <a:buFontTx/>
              <a:buNone/>
            </a:pPr>
            <a:endParaRPr kumimoji="0" lang="ru-RU" i="0"/>
          </a:p>
          <a:p>
            <a:pPr algn="ctr">
              <a:buFontTx/>
              <a:buNone/>
            </a:pPr>
            <a:endParaRPr kumimoji="0" lang="ru-RU" i="0"/>
          </a:p>
          <a:p>
            <a:pPr algn="ctr">
              <a:buFontTx/>
              <a:buNone/>
            </a:pPr>
            <a:endParaRPr kumimoji="0" lang="ru-RU" i="0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аздел альбо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title" hasCustomPrompt="1"/>
          </p:nvPr>
        </p:nvSpPr>
        <p:spPr>
          <a:xfrm>
            <a:off x="752670" y="4572000"/>
            <a:ext cx="7781730" cy="990600"/>
          </a:xfrm>
        </p:spPr>
        <p:txBody>
          <a:bodyPr vert="horz" bIns="0" anchor="b" anchorCtr="0"/>
          <a:lstStyle>
            <a:lvl1pPr eaLnBrk="1" latinLnBrk="0" hangingPunct="1">
              <a:defRPr kumimoji="0" lang="ru-RU" baseline="0"/>
            </a:lvl1pPr>
            <a:extLst/>
          </a:lstStyle>
          <a:p>
            <a:r>
              <a:rPr kumimoji="0" lang="ru-RU"/>
              <a:t>Заголовок раздела</a:t>
            </a:r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752670" y="5600700"/>
            <a:ext cx="7772400" cy="838200"/>
          </a:xfrm>
        </p:spPr>
        <p:txBody>
          <a:bodyPr vert="horz" tIns="0"/>
          <a:lstStyle>
            <a:lvl1pPr eaLnBrk="1" latinLnBrk="0" hangingPunct="1">
              <a:buFontTx/>
              <a:buNone/>
              <a:defRPr kumimoji="0" lang="ru-RU" sz="1800"/>
            </a:lvl1pPr>
            <a:extLst/>
          </a:lstStyle>
          <a:p>
            <a:pPr lvl="0"/>
            <a:r>
              <a:rPr kumimoji="0" lang="ru-RU"/>
              <a:t>Подзаголовок слайда</a:t>
            </a:r>
          </a:p>
        </p:txBody>
      </p:sp>
      <p:sp>
        <p:nvSpPr>
          <p:cNvPr id="7" name="Rectangle 6"/>
          <p:cNvSpPr>
            <a:spLocks noGrp="1"/>
          </p:cNvSpPr>
          <p:nvPr>
            <p:ph type="pic" sz="quarter" idx="11"/>
          </p:nvPr>
        </p:nvSpPr>
        <p:spPr>
          <a:xfrm>
            <a:off x="786338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8" name="Rectangle 6"/>
          <p:cNvSpPr>
            <a:spLocks noGrp="1"/>
          </p:cNvSpPr>
          <p:nvPr>
            <p:ph type="pic" sz="quarter" idx="15"/>
          </p:nvPr>
        </p:nvSpPr>
        <p:spPr>
          <a:xfrm>
            <a:off x="3474604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" name="Rectangle 6"/>
          <p:cNvSpPr>
            <a:spLocks noGrp="1"/>
          </p:cNvSpPr>
          <p:nvPr>
            <p:ph type="pic" sz="quarter" idx="16"/>
          </p:nvPr>
        </p:nvSpPr>
        <p:spPr>
          <a:xfrm>
            <a:off x="6162870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D50901D8-7B9D-4AFA-9796-0510ED7C6B5D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2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4722047" y="609600"/>
            <a:ext cx="3431353" cy="4575141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1066800" y="609600"/>
            <a:ext cx="3429000" cy="4572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10668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47244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38C10F48-FB73-4D92-8CD3-AEF73DACB6BA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, альбом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5" name="Rectangle 7"/>
          <p:cNvSpPr>
            <a:spLocks noGrp="1" noChangeAspect="1"/>
          </p:cNvSpPr>
          <p:nvPr>
            <p:ph type="pic" sz="quarter" idx="14"/>
          </p:nvPr>
        </p:nvSpPr>
        <p:spPr>
          <a:xfrm>
            <a:off x="457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4648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fld id="{3C6195CE-2D01-4FF3-861D-FE5B7EB1A6EC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, смешан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141976" y="381000"/>
            <a:ext cx="3773424" cy="2830068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2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4152" y="381000"/>
            <a:ext cx="4462272" cy="5949696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5141976" y="3352800"/>
            <a:ext cx="3773425" cy="2971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56B823E9-7AFD-4BD8-9F51-87563FE9A479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32004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1" name="Rectangle 8"/>
          <p:cNvSpPr>
            <a:spLocks noGrp="1" noChangeAspect="1"/>
          </p:cNvSpPr>
          <p:nvPr>
            <p:ph type="pic" sz="quarter" idx="12"/>
          </p:nvPr>
        </p:nvSpPr>
        <p:spPr>
          <a:xfrm>
            <a:off x="61722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4" name="Rectangle 6"/>
          <p:cNvSpPr>
            <a:spLocks noGrp="1"/>
          </p:cNvSpPr>
          <p:nvPr>
            <p:ph type="body" sz="quarter" idx="15" hasCustomPrompt="1"/>
          </p:nvPr>
        </p:nvSpPr>
        <p:spPr>
          <a:xfrm>
            <a:off x="61722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57762A04-7786-441E-99A4-97A1ABDBBD8A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Восточный регион Киевской Церкви Христа</a:t>
            </a:r>
            <a:endParaRPr kumimoji="0" lang="ru-RU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13" name="Rectangl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9" name="Rectangle 3"/>
          <p:cNvSpPr>
            <a:spLocks noGrp="1"/>
          </p:cNvSpPr>
          <p:nvPr>
            <p:ph type="dt" sz="half" idx="2"/>
          </p:nvPr>
        </p:nvSpPr>
        <p:spPr>
          <a:xfrm>
            <a:off x="66675" y="6559360"/>
            <a:ext cx="2438400" cy="244475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fld id="{A0EC7E57-4E07-4CB3-932A-7E93CE82D938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0" name="Rectangle 25"/>
          <p:cNvSpPr>
            <a:spLocks noGrp="1"/>
          </p:cNvSpPr>
          <p:nvPr>
            <p:ph type="ftr" sz="quarter" idx="3"/>
          </p:nvPr>
        </p:nvSpPr>
        <p:spPr>
          <a:xfrm>
            <a:off x="2995653" y="6558153"/>
            <a:ext cx="4648200" cy="2468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3" name="Rectangle 16"/>
          <p:cNvSpPr>
            <a:spLocks noGrp="1"/>
          </p:cNvSpPr>
          <p:nvPr>
            <p:ph type="sldNum" sz="quarter" idx="4"/>
          </p:nvPr>
        </p:nvSpPr>
        <p:spPr>
          <a:xfrm>
            <a:off x="8172450" y="6559360"/>
            <a:ext cx="914400" cy="244475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>
    <p:fade thruBlk="1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lang="ru-RU" sz="3200" cap="all" baseline="0">
          <a:solidFill>
            <a:schemeClr val="tx2"/>
          </a:solidFill>
          <a:effectLst>
            <a:outerShdw blurRad="51000" dist="370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 lang="ru-RU">
          <a:solidFill>
            <a:schemeClr val="tx2"/>
          </a:solidFill>
        </a:defRPr>
      </a:lvl2pPr>
      <a:lvl3pPr eaLnBrk="1" latinLnBrk="0" hangingPunct="1">
        <a:defRPr kumimoji="0" lang="ru-RU">
          <a:solidFill>
            <a:schemeClr val="tx2"/>
          </a:solidFill>
        </a:defRPr>
      </a:lvl3pPr>
      <a:lvl4pPr eaLnBrk="1" latinLnBrk="0" hangingPunct="1">
        <a:defRPr kumimoji="0" lang="ru-RU">
          <a:solidFill>
            <a:schemeClr val="tx2"/>
          </a:solidFill>
        </a:defRPr>
      </a:lvl4pPr>
      <a:lvl5pPr eaLnBrk="1" latinLnBrk="0" hangingPunct="1">
        <a:defRPr kumimoji="0" lang="ru-RU">
          <a:solidFill>
            <a:schemeClr val="tx2"/>
          </a:solidFill>
        </a:defRPr>
      </a:lvl5pPr>
      <a:lvl6pPr eaLnBrk="1" latinLnBrk="0" hangingPunct="1">
        <a:defRPr kumimoji="0" lang="ru-RU">
          <a:solidFill>
            <a:schemeClr val="tx2"/>
          </a:solidFill>
        </a:defRPr>
      </a:lvl6pPr>
      <a:lvl7pPr eaLnBrk="1" latinLnBrk="0" hangingPunct="1">
        <a:defRPr kumimoji="0" lang="ru-RU">
          <a:solidFill>
            <a:schemeClr val="tx2"/>
          </a:solidFill>
        </a:defRPr>
      </a:lvl7pPr>
      <a:lvl8pPr eaLnBrk="1" latinLnBrk="0" hangingPunct="1">
        <a:defRPr kumimoji="0" lang="ru-RU">
          <a:solidFill>
            <a:schemeClr val="tx2"/>
          </a:solidFill>
        </a:defRPr>
      </a:lvl8pPr>
      <a:lvl9pPr eaLnBrk="1" latinLnBrk="0" hangingPunct="1">
        <a:defRPr kumimoji="0" lang="ru-RU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ru-RU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ru-RU"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ru-RU"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ru-RU"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8E2DC1A-943E-4724-AEE1-F7D7F9DBAD5E}" type="datetime1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/>
            <a:r>
              <a:rPr kumimoji="0" lang="ru-RU" sz="1200" smtClean="0">
                <a:solidFill>
                  <a:schemeClr val="tx2"/>
                </a:solidFill>
              </a:rPr>
              <a:t>Восточный регион Киевской Церкви Христа</a:t>
            </a:r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ransition>
    <p:fade thruBlk="1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22758" y="2362200"/>
            <a:ext cx="8006894" cy="1066800"/>
          </a:xfrm>
        </p:spPr>
        <p:txBody>
          <a:bodyPr>
            <a:noAutofit/>
          </a:bodyPr>
          <a:lstStyle>
            <a:extLst/>
          </a:lstStyle>
          <a:p>
            <a:pPr algn="l"/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" pitchFamily="34" charset="0"/>
              </a:rPr>
              <a:t>КАК ВОЗДУХ ДЛЯ 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" pitchFamily="34" charset="0"/>
              </a:rPr>
              <a:t>МЕНЯ</a:t>
            </a:r>
            <a:endParaRPr lang="ru-RU" sz="60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3786190"/>
            <a:ext cx="6000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</a:schemeClr>
                </a:solidFill>
              </a:rPr>
              <a:t>Музыка: Марк </a:t>
            </a:r>
            <a:r>
              <a:rPr lang="ru-RU" dirty="0" err="1" smtClean="0">
                <a:solidFill>
                  <a:schemeClr val="tx1">
                    <a:lumMod val="65000"/>
                  </a:schemeClr>
                </a:solidFill>
              </a:rPr>
              <a:t>Барнетт</a:t>
            </a:r>
            <a:r>
              <a:rPr lang="ru-RU" dirty="0" smtClean="0">
                <a:solidFill>
                  <a:schemeClr val="tx1">
                    <a:lumMod val="65000"/>
                  </a:schemeClr>
                </a:solidFill>
              </a:rPr>
              <a:t> </a:t>
            </a:r>
          </a:p>
          <a:p>
            <a:r>
              <a:rPr lang="ru-RU" dirty="0" smtClean="0">
                <a:solidFill>
                  <a:schemeClr val="tx1">
                    <a:lumMod val="65000"/>
                  </a:schemeClr>
                </a:solidFill>
              </a:rPr>
              <a:t>Слова: Майкл У. Смит </a:t>
            </a:r>
          </a:p>
          <a:p>
            <a:r>
              <a:rPr lang="ru-RU" dirty="0" smtClean="0">
                <a:solidFill>
                  <a:schemeClr val="tx1">
                    <a:lumMod val="65000"/>
                  </a:schemeClr>
                </a:solidFill>
              </a:rPr>
              <a:t>Перевод М. </a:t>
            </a:r>
            <a:r>
              <a:rPr lang="ru-RU" dirty="0" err="1" smtClean="0">
                <a:solidFill>
                  <a:schemeClr val="tx1">
                    <a:lumMod val="65000"/>
                  </a:schemeClr>
                </a:solidFill>
              </a:rPr>
              <a:t>Ляшенко</a:t>
            </a:r>
            <a:r>
              <a:rPr lang="ru-RU" dirty="0" smtClean="0">
                <a:solidFill>
                  <a:schemeClr val="tx1">
                    <a:lumMod val="65000"/>
                  </a:schemeClr>
                </a:solidFill>
              </a:rPr>
              <a:t>, 2008 г. Киев</a:t>
            </a:r>
            <a:endParaRPr dirty="0" smtClean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02090" y="214290"/>
            <a:ext cx="8715436" cy="6143668"/>
          </a:xfrm>
        </p:spPr>
        <p:txBody>
          <a:bodyPr lIns="72000" tIns="0" rIns="0">
            <a:normAutofit/>
          </a:bodyPr>
          <a:lstStyle>
            <a:extLst/>
          </a:lstStyle>
          <a:p>
            <a:pPr algn="l"/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Как воздух для меня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,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Как воздух для 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меня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.</a:t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Твое 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Святое</a:t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П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рисутствие 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 мне.</a:t>
            </a:r>
            <a:endParaRPr lang="ru-RU" sz="60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02090" y="214290"/>
            <a:ext cx="8715436" cy="6143668"/>
          </a:xfrm>
        </p:spPr>
        <p:txBody>
          <a:bodyPr lIns="72000" tIns="0" rIns="0">
            <a:normAutofit/>
          </a:bodyPr>
          <a:lstStyle>
            <a:extLst/>
          </a:lstStyle>
          <a:p>
            <a:pPr algn="l"/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Вот мой насущный хлеб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,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Вот мой насущный хлеб 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-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Живое 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Слово,</a:t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Ч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то 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говорит со мной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.</a:t>
            </a:r>
            <a:endParaRPr lang="ru-RU" sz="60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02090" y="214290"/>
            <a:ext cx="8715436" cy="6143668"/>
          </a:xfrm>
        </p:spPr>
        <p:txBody>
          <a:bodyPr lIns="72000" tIns="0" rIns="0">
            <a:normAutofit/>
          </a:bodyPr>
          <a:lstStyle>
            <a:extLst/>
          </a:lstStyle>
          <a:p>
            <a:pPr algn="l"/>
            <a:r>
              <a:rPr lang="ru-RU" sz="6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И я - стремлюсь к Тебе я</a:t>
            </a:r>
            <a:r>
              <a:rPr lang="ru-RU" sz="6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.</a:t>
            </a:r>
            <a:r>
              <a:rPr lang="ru-RU" sz="6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6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И я без Тебя потерян</a:t>
            </a:r>
            <a:r>
              <a:rPr lang="ru-RU" sz="6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.</a:t>
            </a:r>
            <a:endParaRPr lang="ru-RU" sz="6000" b="1" i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02090" y="214290"/>
            <a:ext cx="8715436" cy="6143668"/>
          </a:xfrm>
        </p:spPr>
        <p:txBody>
          <a:bodyPr lIns="72000" tIns="0" rIns="0">
            <a:normAutofit/>
          </a:bodyPr>
          <a:lstStyle>
            <a:extLst/>
          </a:lstStyle>
          <a:p>
            <a:pPr algn="l"/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Как воздух для меня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,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Как воздух для 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меня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.</a:t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Твое 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Святое</a:t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П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рисутствие 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 мне.</a:t>
            </a:r>
            <a:endParaRPr lang="ru-RU" sz="60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02090" y="214290"/>
            <a:ext cx="8715436" cy="6143668"/>
          </a:xfrm>
        </p:spPr>
        <p:txBody>
          <a:bodyPr lIns="72000" tIns="0" rIns="0">
            <a:normAutofit/>
          </a:bodyPr>
          <a:lstStyle>
            <a:extLst/>
          </a:lstStyle>
          <a:p>
            <a:pPr algn="l"/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Вот мой насущный хлеб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,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Вот мой насущный хлеб 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-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Живое 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Слово,</a:t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Ч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то 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говорит со мной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.</a:t>
            </a:r>
            <a:endParaRPr lang="ru-RU" sz="60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02090" y="214290"/>
            <a:ext cx="8715436" cy="6143668"/>
          </a:xfrm>
        </p:spPr>
        <p:txBody>
          <a:bodyPr lIns="72000" tIns="0" rIns="0">
            <a:normAutofit/>
          </a:bodyPr>
          <a:lstStyle>
            <a:extLst/>
          </a:lstStyle>
          <a:p>
            <a:pPr algn="l"/>
            <a:r>
              <a:rPr lang="ru-RU" sz="6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И я - стремлюсь к Тебе я</a:t>
            </a:r>
            <a:r>
              <a:rPr lang="ru-RU" sz="6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.</a:t>
            </a:r>
            <a:r>
              <a:rPr lang="ru-RU" sz="6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ru-RU" sz="6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И я без Тебя потерян</a:t>
            </a:r>
            <a:r>
              <a:rPr lang="ru-RU" sz="6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.</a:t>
            </a:r>
            <a:endParaRPr lang="ru-RU" sz="6000" b="1" i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-=Шаблон=-">
  <a:themeElements>
    <a:clrScheme name="Technic">
      <a:dk1>
        <a:sysClr val="windowText" lastClr="00008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70000"/>
                <a:satMod val="350000"/>
              </a:schemeClr>
            </a:gs>
          </a:gsLst>
          <a:path path="circle">
            <a:fillToRect l="51000" t="-20000" r="2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25000"/>
                <a:satMod val="350000"/>
              </a:schemeClr>
              <a:schemeClr val="phClr">
                <a:tint val="83000"/>
                <a:satMod val="115000"/>
              </a:schemeClr>
            </a:duotone>
          </a:blip>
          <a:tile tx="0" ty="0" sx="120000" sy="120000" flip="xy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хническая">
  <a:themeElements>
    <a:clrScheme name="Техническая">
      <a:dk1>
        <a:sysClr val="windowText" lastClr="00008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8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8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-=Шаблон=-</Template>
  <TotalTime>0</TotalTime>
  <Words>59</Words>
  <Application>Microsoft Office PowerPoint</Application>
  <PresentationFormat>Экран (4:3)</PresentationFormat>
  <Paragraphs>10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-=Шаблон=-</vt:lpstr>
      <vt:lpstr>Техническая</vt:lpstr>
      <vt:lpstr>КАК ВОЗДУХ ДЛЯ МЕНЯ</vt:lpstr>
      <vt:lpstr>Как воздух для меня, Как воздух для меня. Твое Святое Присутствие во мне.</vt:lpstr>
      <vt:lpstr>Вот мой насущный хлеб, Вот мой насущный хлеб - Живое Слово, Что говорит со мной.</vt:lpstr>
      <vt:lpstr>И я - стремлюсь к Тебе я. И я без Тебя потерян.</vt:lpstr>
      <vt:lpstr>Как воздух для меня, Как воздух для меня. Твое Святое Присутствие во мне.</vt:lpstr>
      <vt:lpstr>Вот мой насущный хлеб, Вот мой насущный хлеб - Живое Слово, Что говорит со мной.</vt:lpstr>
      <vt:lpstr>И я - стремлюсь к Тебе я. И я без Тебя потерян.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2009-07-21T10:43:48Z</dcterms:created>
  <dcterms:modified xsi:type="dcterms:W3CDTF">2009-07-21T10:49:46Z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  <property fmtid="{D5CDD505-2E9C-101B-9397-08002B2CF9AE}" pid="4" name="_TemplateID">
    <vt:lpwstr>TC101769231049</vt:lpwstr>
  </property>
</Properties>
</file>