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9.xml" ContentType="application/vnd.openxmlformats-officedocument.themeOverr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3" r:id="rId5"/>
    <p:sldId id="266" r:id="rId6"/>
    <p:sldId id="338" r:id="rId7"/>
    <p:sldId id="351" r:id="rId8"/>
    <p:sldId id="352" r:id="rId9"/>
    <p:sldId id="353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5" autoAdjust="0"/>
    <p:restoredTop sz="94684" autoAdjust="0"/>
  </p:normalViewPr>
  <p:slideViewPr>
    <p:cSldViewPr>
      <p:cViewPr varScale="1">
        <p:scale>
          <a:sx n="75" d="100"/>
          <a:sy n="75" d="100"/>
        </p:scale>
        <p:origin x="-10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3/15/2009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3/15/2009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637BB6B-EE1B-48FB-8575-0D55C373DE88}" type="datetimeFigureOut">
              <a:rPr lang="en-US" smtClean="0"/>
              <a:pPr/>
              <a:t>3/15/2009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1582" y="188890"/>
            <a:ext cx="8715436" cy="587061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785794"/>
            <a:ext cx="6929486" cy="4572032"/>
          </a:xfrm>
          <a:effectLst/>
        </p:spPr>
        <p:txBody>
          <a:bodyPr vert="horz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lnSpc>
                <a:spcPts val="11000"/>
              </a:lnSpc>
            </a:pPr>
            <a:r>
              <a:rPr lang="ru-RU" sz="8000" b="1" cap="all" spc="1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+mn-ea"/>
                <a:cs typeface="Tahoma" pitchFamily="34" charset="0"/>
              </a:rPr>
              <a:t>ПРЕЖДЕ ВСЕГО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28604"/>
            <a:ext cx="8429684" cy="4929222"/>
          </a:xfrm>
          <a:solidFill>
            <a:schemeClr val="bg1">
              <a:alpha val="8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БЫЛ ПРЕЖДЕ НЕБА И ЗЕМЛИ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ОН СОЗДАЛ СВЕТ,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ЧТОБЫ ВИДЕТЬ МЫ МОГЛИ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БЫЛ ПРЕЖДЕ ЗВЕЗД,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ДА ЛИКУЮТ НЕБЕСА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ПЕРЕД ЛИКОМ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СЛАВНОГО ТВОРЦА</a:t>
            </a:r>
            <a:endParaRPr lang="ru-RU" sz="4400" b="1" spc="0" dirty="0" smtClean="0">
              <a:solidFill>
                <a:schemeClr val="tx1"/>
              </a:solidFill>
              <a:latin typeface="Calibri" pitchFamily="34" charset="0"/>
              <a:cs typeface="Tahoma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1758" y="428604"/>
            <a:ext cx="8429684" cy="4929222"/>
          </a:xfrm>
          <a:solidFill>
            <a:schemeClr val="bg1">
              <a:alpha val="80000"/>
            </a:schemeClr>
          </a:solidFill>
          <a:ln>
            <a:noFill/>
          </a:ln>
        </p:spPr>
        <p:txBody>
          <a:bodyPr vert="horz" anchor="ctr">
            <a:noAutofit/>
          </a:bodyPr>
          <a:lstStyle/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С ТОБОЮ </a:t>
            </a: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ВМЕСТЕ</a:t>
            </a:r>
            <a:r>
              <a:rPr lang="en-US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 </a:t>
            </a: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ПРИДЕМ </a:t>
            </a: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ТУДА,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ГДЕ ОБРЕТУ Я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СВОЕ СЧАСТЬЕ НАВСЕГДА.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О, МОЙ ГОСПОДЬ,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ВЕРЮ Я В ТВОЮ </a:t>
            </a: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ЛЮБОВЬ,</a:t>
            </a:r>
            <a:endParaRPr lang="en-US" sz="4400" b="1" spc="0" dirty="0" smtClean="0">
              <a:solidFill>
                <a:schemeClr val="tx1"/>
              </a:solidFill>
              <a:latin typeface="Calibri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ЖДУ</a:t>
            </a: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, КОГДА ТЕБЯ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УВИЖУ ВНОВЬ.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28604"/>
            <a:ext cx="8429684" cy="4929222"/>
          </a:xfrm>
          <a:solidFill>
            <a:schemeClr val="bg1">
              <a:alpha val="80000"/>
            </a:schemeClr>
          </a:solidFill>
          <a:ln>
            <a:noFill/>
          </a:ln>
        </p:spPr>
        <p:txBody>
          <a:bodyPr vert="horz" anchor="ctr">
            <a:noAutofit/>
          </a:bodyPr>
          <a:lstStyle/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8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К НЕБЕСАМ ДУШУ ВОЗНОШУ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8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ОБ ОДНОМ ГОСПОДА ПРОШУ: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8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ПОМОГИ ПРОЙТИ МНЕ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8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ЭТОТ ПУТЬ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8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И ВСЕ МОИ ГРЕХИ ПРОСТИ 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8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И НАВСЕГДА ЗАБУДЬ.</a:t>
            </a:r>
            <a:endParaRPr lang="ru-RU" sz="4800" b="1" spc="0" dirty="0" err="1" smtClean="0">
              <a:solidFill>
                <a:schemeClr val="tx1"/>
              </a:solidFill>
              <a:latin typeface="Calibri" pitchFamily="34" charset="0"/>
              <a:cs typeface="Tahoma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28604"/>
            <a:ext cx="8429684" cy="4929222"/>
          </a:xfrm>
          <a:solidFill>
            <a:schemeClr val="bg1">
              <a:alpha val="80000"/>
            </a:schemeClr>
          </a:solidFill>
          <a:ln>
            <a:noFill/>
          </a:ln>
        </p:spPr>
        <p:txBody>
          <a:bodyPr vert="horz" anchor="ctr">
            <a:noAutofit/>
          </a:bodyPr>
          <a:lstStyle/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БЫЛ ПРЕЖДЕ СОЛНЦА</a:t>
            </a:r>
            <a:r>
              <a:rPr lang="en-US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 </a:t>
            </a: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И НЕБЕС.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ПУСТЬ МИР УСЛЫШИТ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ЭТУ РАДОСТНУЮ ВЕСТЬ!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ИИСУС ВОСКРЕС,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С НАМИ БУДЕТ ОН ВСЕГДА!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НЕ УМРЕТ НАДЕЖДА НИКОГДА!</a:t>
            </a:r>
            <a:endParaRPr lang="ru-RU" sz="4400" b="1" spc="0" dirty="0" smtClean="0">
              <a:solidFill>
                <a:schemeClr val="tx1"/>
              </a:solidFill>
              <a:latin typeface="Calibri" pitchFamily="34" charset="0"/>
              <a:cs typeface="Tahoma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358246" cy="5143536"/>
          </a:xfrm>
          <a:solidFill>
            <a:schemeClr val="bg1">
              <a:alpha val="80000"/>
            </a:schemeClr>
          </a:solidFill>
          <a:ln>
            <a:noFill/>
          </a:ln>
        </p:spPr>
        <p:txBody>
          <a:bodyPr vert="horz" anchor="ctr">
            <a:noAutofit/>
          </a:bodyPr>
          <a:lstStyle/>
          <a:p>
            <a:pPr>
              <a:lnSpc>
                <a:spcPts val="5000"/>
              </a:lnSpc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НАШ БОГ ВЕЛИКИЙ,</a:t>
            </a:r>
            <a:endParaRPr lang="en-US" sz="4400" b="1" spc="0" dirty="0" smtClean="0">
              <a:solidFill>
                <a:schemeClr val="tx1"/>
              </a:solidFill>
              <a:latin typeface="Calibri" pitchFamily="34" charset="0"/>
              <a:cs typeface="Tahoma" pitchFamily="34" charset="0"/>
            </a:endParaRPr>
          </a:p>
          <a:p>
            <a:pPr>
              <a:lnSpc>
                <a:spcPts val="5000"/>
              </a:lnSpc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ОН БЫЛ ВСЕГДА.</a:t>
            </a:r>
          </a:p>
          <a:p>
            <a:pPr>
              <a:lnSpc>
                <a:spcPts val="5000"/>
              </a:lnSpc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И ЧЕРЕЗ СЫНА</a:t>
            </a:r>
          </a:p>
          <a:p>
            <a:pPr>
              <a:lnSpc>
                <a:spcPts val="5000"/>
              </a:lnSpc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ОН СПАСЕНИЕ НАМ ДАЛ.</a:t>
            </a:r>
          </a:p>
          <a:p>
            <a:pPr>
              <a:lnSpc>
                <a:spcPts val="5000"/>
              </a:lnSpc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ОН ПОДАРИЛ НАМ</a:t>
            </a:r>
          </a:p>
          <a:p>
            <a:pPr>
              <a:lnSpc>
                <a:spcPts val="5000"/>
              </a:lnSpc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СВОЮ ВЕЧНУЮ ЛЮБОВЬ.</a:t>
            </a:r>
          </a:p>
          <a:p>
            <a:pPr>
              <a:lnSpc>
                <a:spcPts val="5000"/>
              </a:lnSpc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СМОЕТ ВСЕ ГРЕХИ</a:t>
            </a:r>
          </a:p>
          <a:p>
            <a:pPr>
              <a:lnSpc>
                <a:spcPts val="5000"/>
              </a:lnSpc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4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ИИСУСА КРОВЬ.</a:t>
            </a:r>
            <a:endParaRPr lang="ru-RU" sz="4400" b="1" spc="0" dirty="0" smtClean="0">
              <a:solidFill>
                <a:schemeClr val="tx1"/>
              </a:solidFill>
              <a:latin typeface="Calibri" pitchFamily="34" charset="0"/>
              <a:cs typeface="Tahoma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28604"/>
            <a:ext cx="8429684" cy="4929222"/>
          </a:xfrm>
          <a:solidFill>
            <a:schemeClr val="bg1">
              <a:alpha val="80000"/>
            </a:schemeClr>
          </a:solidFill>
          <a:ln>
            <a:noFill/>
          </a:ln>
        </p:spPr>
        <p:txBody>
          <a:bodyPr vert="horz" anchor="ctr">
            <a:noAutofit/>
          </a:bodyPr>
          <a:lstStyle/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8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К НЕБЕСАМ ДУШУ ВОЗНОШУ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8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ОБ ОДНОМ ГОСПОДА ПРОШУ: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8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ПОМОГИ ПРОЙТИ МНЕ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8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ЭТОТ ПУТЬ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8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И ВСЕ МОИ ГРЕХИ ПРОСТИ 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8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И НАВСЕГДА ЗАБУДЬ.</a:t>
            </a:r>
            <a:endParaRPr lang="ru-RU" sz="4800" b="1" spc="0" dirty="0" err="1" smtClean="0">
              <a:solidFill>
                <a:schemeClr val="tx1"/>
              </a:solidFill>
              <a:latin typeface="Calibri" pitchFamily="34" charset="0"/>
              <a:cs typeface="Tahoma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428604"/>
            <a:ext cx="8429684" cy="4929222"/>
          </a:xfrm>
          <a:solidFill>
            <a:schemeClr val="bg1">
              <a:alpha val="80000"/>
            </a:schemeClr>
          </a:solidFill>
          <a:ln>
            <a:noFill/>
          </a:ln>
        </p:spPr>
        <p:txBody>
          <a:bodyPr vert="horz" anchor="ctr">
            <a:noAutofit/>
          </a:bodyPr>
          <a:lstStyle/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8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ПОМОГИ ПРОЙТИ МНЕ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8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ЭТОТ ПУТЬ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8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И ВСЕ МОИ ГРЕХИ ПРОСТИ 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4800" b="1" spc="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И НАВСЕГДА ЗАБУДЬ.</a:t>
            </a:r>
            <a:endParaRPr lang="ru-RU" sz="4800" b="1" spc="0" dirty="0" err="1" smtClean="0">
              <a:solidFill>
                <a:schemeClr val="tx1"/>
              </a:solidFill>
              <a:latin typeface="Calibri" pitchFamily="34" charset="0"/>
              <a:cs typeface="Tahoma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643050"/>
            <a:ext cx="8429684" cy="1428760"/>
          </a:xfrm>
          <a:noFill/>
          <a:ln>
            <a:noFill/>
          </a:ln>
        </p:spPr>
        <p:txBody>
          <a:bodyPr vert="horz" anchor="t">
            <a:noAutofit/>
          </a:bodyPr>
          <a:lstStyle/>
          <a:p>
            <a:pPr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ru-RU" sz="5400" b="1" spc="0" dirty="0" smtClean="0">
                <a:solidFill>
                  <a:schemeClr val="tx1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Calibri" pitchFamily="34" charset="0"/>
                <a:cs typeface="Tahoma" pitchFamily="34" charset="0"/>
              </a:rPr>
              <a:t>… И НА ВСЕГДА ЗАБУДЬ.</a:t>
            </a:r>
            <a:endParaRPr lang="ru-RU" sz="5400" b="1" spc="0" dirty="0" smtClean="0">
              <a:solidFill>
                <a:schemeClr val="tx1"/>
              </a:solidFill>
              <a:effectLst>
                <a:reflection blurRad="6350" stA="50000" endA="300" endPos="50000" dist="29997" dir="5400000" sy="-100000" algn="bl" rotWithShape="0"/>
              </a:effectLst>
              <a:latin typeface="Calibri" pitchFamily="34" charset="0"/>
              <a:cs typeface="Tahoma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8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Бумажная">
    <a:dk1>
      <a:sysClr val="windowText" lastClr="00008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2.xml><?xml version="1.0" encoding="utf-8"?>
<a:themeOverride xmlns:a="http://schemas.openxmlformats.org/drawingml/2006/main">
  <a:clrScheme name="Бумажная">
    <a:dk1>
      <a:sysClr val="windowText" lastClr="00008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3.xml><?xml version="1.0" encoding="utf-8"?>
<a:themeOverride xmlns:a="http://schemas.openxmlformats.org/drawingml/2006/main">
  <a:clrScheme name="Бумажная">
    <a:dk1>
      <a:sysClr val="windowText" lastClr="00008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4.xml><?xml version="1.0" encoding="utf-8"?>
<a:themeOverride xmlns:a="http://schemas.openxmlformats.org/drawingml/2006/main">
  <a:clrScheme name="Бумажная">
    <a:dk1>
      <a:sysClr val="windowText" lastClr="00008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5.xml><?xml version="1.0" encoding="utf-8"?>
<a:themeOverride xmlns:a="http://schemas.openxmlformats.org/drawingml/2006/main">
  <a:clrScheme name="Бумажная">
    <a:dk1>
      <a:sysClr val="windowText" lastClr="00008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6.xml><?xml version="1.0" encoding="utf-8"?>
<a:themeOverride xmlns:a="http://schemas.openxmlformats.org/drawingml/2006/main">
  <a:clrScheme name="Бумажная">
    <a:dk1>
      <a:sysClr val="windowText" lastClr="00008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7.xml><?xml version="1.0" encoding="utf-8"?>
<a:themeOverride xmlns:a="http://schemas.openxmlformats.org/drawingml/2006/main">
  <a:clrScheme name="Бумажная">
    <a:dk1>
      <a:sysClr val="windowText" lastClr="00008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8.xml><?xml version="1.0" encoding="utf-8"?>
<a:themeOverride xmlns:a="http://schemas.openxmlformats.org/drawingml/2006/main">
  <a:clrScheme name="Бумажная">
    <a:dk1>
      <a:sysClr val="windowText" lastClr="00008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9.xml><?xml version="1.0" encoding="utf-8"?>
<a:themeOverride xmlns:a="http://schemas.openxmlformats.org/drawingml/2006/main">
  <a:clrScheme name="Бумажная">
    <a:dk1>
      <a:sysClr val="windowText" lastClr="00008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</TotalTime>
  <Words>179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ПРЕЖДЕ ВСЕГО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www.Grizli777.CLAN.su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ПРИГОТОВЬ МЕНЯ</dc:title>
  <dc:creator>Grizli777</dc:creator>
  <cp:lastModifiedBy>Alex</cp:lastModifiedBy>
  <cp:revision>96</cp:revision>
  <dcterms:created xsi:type="dcterms:W3CDTF">2008-04-09T21:04:03Z</dcterms:created>
  <dcterms:modified xsi:type="dcterms:W3CDTF">2009-03-15T12:54:03Z</dcterms:modified>
</cp:coreProperties>
</file>