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Override9.xml" ContentType="application/vnd.openxmlformats-officedocument.themeOverr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3" r:id="rId5"/>
    <p:sldId id="266" r:id="rId6"/>
    <p:sldId id="338" r:id="rId7"/>
    <p:sldId id="351" r:id="rId8"/>
    <p:sldId id="352" r:id="rId9"/>
    <p:sldId id="353" r:id="rId10"/>
    <p:sldId id="26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55" autoAdjust="0"/>
    <p:restoredTop sz="94684" autoAdjust="0"/>
  </p:normalViewPr>
  <p:slideViewPr>
    <p:cSldViewPr>
      <p:cViewPr varScale="1">
        <p:scale>
          <a:sx n="75" d="100"/>
          <a:sy n="75" d="100"/>
        </p:scale>
        <p:origin x="-102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7BB6B-EE1B-48FB-8575-0D55C373DE88}" type="datetimeFigureOut">
              <a:rPr lang="en-US" smtClean="0"/>
              <a:pPr/>
              <a:t>3/15/2009</a:t>
            </a:fld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7BB6B-EE1B-48FB-8575-0D55C373DE88}" type="datetimeFigureOut">
              <a:rPr lang="en-US" smtClean="0"/>
              <a:pPr/>
              <a:t>3/15/2009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7BB6B-EE1B-48FB-8575-0D55C373DE88}" type="datetimeFigureOut">
              <a:rPr lang="en-US" smtClean="0"/>
              <a:pPr/>
              <a:t>3/15/2009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637BB6B-EE1B-48FB-8575-0D55C373DE88}" type="datetimeFigureOut">
              <a:rPr lang="en-US" smtClean="0"/>
              <a:pPr/>
              <a:t>3/15/2009</a:t>
            </a:fld>
            <a:endParaRPr lang="en-US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2AA957AF-53C0-420B-9C2D-77DB1416566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7BB6B-EE1B-48FB-8575-0D55C373DE88}" type="datetimeFigureOut">
              <a:rPr lang="en-US" smtClean="0"/>
              <a:pPr/>
              <a:t>3/15/2009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7BB6B-EE1B-48FB-8575-0D55C373DE88}" type="datetimeFigureOut">
              <a:rPr lang="en-US" smtClean="0"/>
              <a:pPr/>
              <a:t>3/15/2009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7BB6B-EE1B-48FB-8575-0D55C373DE88}" type="datetimeFigureOut">
              <a:rPr lang="en-US" smtClean="0"/>
              <a:pPr/>
              <a:t>3/15/2009</a:t>
            </a:fld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7BB6B-EE1B-48FB-8575-0D55C373DE88}" type="datetimeFigureOut">
              <a:rPr lang="en-US" smtClean="0"/>
              <a:pPr/>
              <a:t>3/15/2009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7BB6B-EE1B-48FB-8575-0D55C373DE88}" type="datetimeFigureOut">
              <a:rPr lang="en-US" smtClean="0"/>
              <a:pPr/>
              <a:t>3/15/2009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637BB6B-EE1B-48FB-8575-0D55C373DE88}" type="datetimeFigureOut">
              <a:rPr lang="en-US" smtClean="0"/>
              <a:pPr/>
              <a:t>3/15/2009</a:t>
            </a:fld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7BB6B-EE1B-48FB-8575-0D55C373DE88}" type="datetimeFigureOut">
              <a:rPr lang="en-US" smtClean="0"/>
              <a:pPr/>
              <a:t>3/15/2009</a:t>
            </a:fld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637BB6B-EE1B-48FB-8575-0D55C373DE88}" type="datetimeFigureOut">
              <a:rPr lang="en-US" smtClean="0"/>
              <a:pPr/>
              <a:t>3/15/2009</a:t>
            </a:fld>
            <a:endParaRPr lang="en-US" sz="100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algn="ctr" eaLnBrk="1" latinLnBrk="0" hangingPunct="1"/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2AA957AF-53C0-420B-9C2D-77DB1416566C}" type="slidenum">
              <a:rPr kumimoji="0" lang="en-US" smtClean="0"/>
              <a:pPr/>
              <a:t>‹#›</a:t>
            </a:fld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fade/>
  </p:transition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01582" y="188890"/>
            <a:ext cx="8715436" cy="5870616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2976" y="785794"/>
            <a:ext cx="6929486" cy="4572032"/>
          </a:xfrm>
          <a:effectLst/>
        </p:spPr>
        <p:txBody>
          <a:bodyPr vert="horz" anchor="ctr"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>
              <a:lnSpc>
                <a:spcPts val="11000"/>
              </a:lnSpc>
            </a:pPr>
            <a:r>
              <a:rPr lang="ru-RU" sz="8000" b="1" cap="all" spc="1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+mn-ea"/>
                <a:cs typeface="Tahoma" pitchFamily="34" charset="0"/>
              </a:rPr>
              <a:t>ПРЕЖДЕ ВСЕГО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428604"/>
            <a:ext cx="8429684" cy="4929222"/>
          </a:xfrm>
          <a:solidFill>
            <a:schemeClr val="bg1">
              <a:alpha val="80000"/>
            </a:schemeClr>
          </a:solidFill>
          <a:ln>
            <a:noFill/>
          </a:ln>
        </p:spPr>
        <p:txBody>
          <a:bodyPr anchor="ctr">
            <a:noAutofit/>
          </a:bodyPr>
          <a:lstStyle/>
          <a:p>
            <a:pPr>
              <a:spcBef>
                <a:spcPts val="0"/>
              </a:spcBef>
              <a:buClr>
                <a:schemeClr val="accent1"/>
              </a:buClr>
              <a:buSzPct val="80000"/>
              <a:defRPr/>
            </a:pPr>
            <a:r>
              <a:rPr lang="ru-RU" sz="4400" b="1" spc="0" dirty="0" smtClean="0">
                <a:solidFill>
                  <a:schemeClr val="tx1"/>
                </a:solidFill>
                <a:latin typeface="Calibri" pitchFamily="34" charset="0"/>
                <a:cs typeface="Tahoma" pitchFamily="34" charset="0"/>
              </a:rPr>
              <a:t>БЫЛ ПРЕЖДЕ НЕБА И ЗЕМЛИ</a:t>
            </a:r>
          </a:p>
          <a:p>
            <a:pPr>
              <a:spcBef>
                <a:spcPts val="0"/>
              </a:spcBef>
              <a:buClr>
                <a:schemeClr val="accent1"/>
              </a:buClr>
              <a:buSzPct val="80000"/>
              <a:defRPr/>
            </a:pPr>
            <a:r>
              <a:rPr lang="ru-RU" sz="4400" b="1" spc="0" dirty="0" smtClean="0">
                <a:solidFill>
                  <a:schemeClr val="tx1"/>
                </a:solidFill>
                <a:latin typeface="Calibri" pitchFamily="34" charset="0"/>
                <a:cs typeface="Tahoma" pitchFamily="34" charset="0"/>
              </a:rPr>
              <a:t>ОН СОЗДАЛ СВЕТ,</a:t>
            </a:r>
          </a:p>
          <a:p>
            <a:pPr>
              <a:spcBef>
                <a:spcPts val="0"/>
              </a:spcBef>
              <a:buClr>
                <a:schemeClr val="accent1"/>
              </a:buClr>
              <a:buSzPct val="80000"/>
              <a:defRPr/>
            </a:pPr>
            <a:r>
              <a:rPr lang="ru-RU" sz="4400" b="1" spc="0" dirty="0" smtClean="0">
                <a:solidFill>
                  <a:schemeClr val="tx1"/>
                </a:solidFill>
                <a:latin typeface="Calibri" pitchFamily="34" charset="0"/>
                <a:cs typeface="Tahoma" pitchFamily="34" charset="0"/>
              </a:rPr>
              <a:t>ЧТОБЫ ВИДЕТЬ МЫ МОГЛИ</a:t>
            </a:r>
          </a:p>
          <a:p>
            <a:pPr>
              <a:spcBef>
                <a:spcPts val="0"/>
              </a:spcBef>
              <a:buClr>
                <a:schemeClr val="accent1"/>
              </a:buClr>
              <a:buSzPct val="80000"/>
              <a:defRPr/>
            </a:pPr>
            <a:r>
              <a:rPr lang="ru-RU" sz="4400" b="1" spc="0" dirty="0" smtClean="0">
                <a:solidFill>
                  <a:schemeClr val="tx1"/>
                </a:solidFill>
                <a:latin typeface="Calibri" pitchFamily="34" charset="0"/>
                <a:cs typeface="Tahoma" pitchFamily="34" charset="0"/>
              </a:rPr>
              <a:t>БЫЛ ПРЕЖДЕ ЗВЕЗД,</a:t>
            </a:r>
          </a:p>
          <a:p>
            <a:pPr>
              <a:spcBef>
                <a:spcPts val="0"/>
              </a:spcBef>
              <a:buClr>
                <a:schemeClr val="accent1"/>
              </a:buClr>
              <a:buSzPct val="80000"/>
              <a:defRPr/>
            </a:pPr>
            <a:r>
              <a:rPr lang="ru-RU" sz="4400" b="1" spc="0" dirty="0" smtClean="0">
                <a:solidFill>
                  <a:schemeClr val="tx1"/>
                </a:solidFill>
                <a:latin typeface="Calibri" pitchFamily="34" charset="0"/>
                <a:cs typeface="Tahoma" pitchFamily="34" charset="0"/>
              </a:rPr>
              <a:t>ДА ЛИКУЮТ НЕБЕСА</a:t>
            </a:r>
          </a:p>
          <a:p>
            <a:pPr>
              <a:spcBef>
                <a:spcPts val="0"/>
              </a:spcBef>
              <a:buClr>
                <a:schemeClr val="accent1"/>
              </a:buClr>
              <a:buSzPct val="80000"/>
              <a:defRPr/>
            </a:pPr>
            <a:r>
              <a:rPr lang="ru-RU" sz="4400" b="1" spc="0" dirty="0" smtClean="0">
                <a:solidFill>
                  <a:schemeClr val="tx1"/>
                </a:solidFill>
                <a:latin typeface="Calibri" pitchFamily="34" charset="0"/>
                <a:cs typeface="Tahoma" pitchFamily="34" charset="0"/>
              </a:rPr>
              <a:t>ПЕРЕД ЛИКОМ</a:t>
            </a:r>
          </a:p>
          <a:p>
            <a:pPr>
              <a:spcBef>
                <a:spcPts val="0"/>
              </a:spcBef>
              <a:buClr>
                <a:schemeClr val="accent1"/>
              </a:buClr>
              <a:buSzPct val="80000"/>
              <a:defRPr/>
            </a:pPr>
            <a:r>
              <a:rPr lang="ru-RU" sz="4400" b="1" spc="0" dirty="0" smtClean="0">
                <a:solidFill>
                  <a:schemeClr val="tx1"/>
                </a:solidFill>
                <a:latin typeface="Calibri" pitchFamily="34" charset="0"/>
                <a:cs typeface="Tahoma" pitchFamily="34" charset="0"/>
              </a:rPr>
              <a:t>СЛАВНОГО ТВОРЦА</a:t>
            </a:r>
            <a:endParaRPr lang="ru-RU" sz="4400" b="1" spc="0" dirty="0" smtClean="0">
              <a:solidFill>
                <a:schemeClr val="tx1"/>
              </a:solidFill>
              <a:latin typeface="Calibri" pitchFamily="34" charset="0"/>
              <a:cs typeface="Tahoma" pitchFamily="34" charset="0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1758" y="428604"/>
            <a:ext cx="8429684" cy="4929222"/>
          </a:xfrm>
          <a:solidFill>
            <a:schemeClr val="bg1">
              <a:alpha val="80000"/>
            </a:schemeClr>
          </a:solidFill>
          <a:ln>
            <a:noFill/>
          </a:ln>
        </p:spPr>
        <p:txBody>
          <a:bodyPr vert="horz" anchor="ctr">
            <a:noAutofit/>
          </a:bodyPr>
          <a:lstStyle/>
          <a:p>
            <a:pPr>
              <a:spcBef>
                <a:spcPts val="0"/>
              </a:spcBef>
              <a:buClr>
                <a:schemeClr val="accent1"/>
              </a:buClr>
              <a:buSzPct val="80000"/>
              <a:defRPr/>
            </a:pPr>
            <a:r>
              <a:rPr lang="ru-RU" sz="4400" b="1" spc="0" dirty="0" smtClean="0">
                <a:solidFill>
                  <a:schemeClr val="tx1"/>
                </a:solidFill>
                <a:latin typeface="Calibri" pitchFamily="34" charset="0"/>
                <a:cs typeface="Tahoma" pitchFamily="34" charset="0"/>
              </a:rPr>
              <a:t>С ТОБОЮ </a:t>
            </a:r>
            <a:r>
              <a:rPr lang="ru-RU" sz="4400" b="1" spc="0" dirty="0" smtClean="0">
                <a:solidFill>
                  <a:schemeClr val="tx1"/>
                </a:solidFill>
                <a:latin typeface="Calibri" pitchFamily="34" charset="0"/>
                <a:cs typeface="Tahoma" pitchFamily="34" charset="0"/>
              </a:rPr>
              <a:t>ВМЕСТЕ</a:t>
            </a:r>
            <a:r>
              <a:rPr lang="en-US" sz="4400" b="1" spc="0" dirty="0" smtClean="0">
                <a:solidFill>
                  <a:schemeClr val="tx1"/>
                </a:solidFill>
                <a:latin typeface="Calibri" pitchFamily="34" charset="0"/>
                <a:cs typeface="Tahoma" pitchFamily="34" charset="0"/>
              </a:rPr>
              <a:t> </a:t>
            </a:r>
            <a:r>
              <a:rPr lang="ru-RU" sz="4400" b="1" spc="0" dirty="0" smtClean="0">
                <a:solidFill>
                  <a:schemeClr val="tx1"/>
                </a:solidFill>
                <a:latin typeface="Calibri" pitchFamily="34" charset="0"/>
                <a:cs typeface="Tahoma" pitchFamily="34" charset="0"/>
              </a:rPr>
              <a:t>ПРИДЕМ </a:t>
            </a:r>
            <a:r>
              <a:rPr lang="ru-RU" sz="4400" b="1" spc="0" dirty="0" smtClean="0">
                <a:solidFill>
                  <a:schemeClr val="tx1"/>
                </a:solidFill>
                <a:latin typeface="Calibri" pitchFamily="34" charset="0"/>
                <a:cs typeface="Tahoma" pitchFamily="34" charset="0"/>
              </a:rPr>
              <a:t>ТУДА,</a:t>
            </a:r>
          </a:p>
          <a:p>
            <a:pPr>
              <a:spcBef>
                <a:spcPts val="0"/>
              </a:spcBef>
              <a:buClr>
                <a:schemeClr val="accent1"/>
              </a:buClr>
              <a:buSzPct val="80000"/>
              <a:defRPr/>
            </a:pPr>
            <a:r>
              <a:rPr lang="ru-RU" sz="4400" b="1" spc="0" dirty="0" smtClean="0">
                <a:solidFill>
                  <a:schemeClr val="tx1"/>
                </a:solidFill>
                <a:latin typeface="Calibri" pitchFamily="34" charset="0"/>
                <a:cs typeface="Tahoma" pitchFamily="34" charset="0"/>
              </a:rPr>
              <a:t>ГДЕ ОБРЕТУ Я</a:t>
            </a:r>
          </a:p>
          <a:p>
            <a:pPr>
              <a:spcBef>
                <a:spcPts val="0"/>
              </a:spcBef>
              <a:buClr>
                <a:schemeClr val="accent1"/>
              </a:buClr>
              <a:buSzPct val="80000"/>
              <a:defRPr/>
            </a:pPr>
            <a:r>
              <a:rPr lang="ru-RU" sz="4400" b="1" spc="0" dirty="0" smtClean="0">
                <a:solidFill>
                  <a:schemeClr val="tx1"/>
                </a:solidFill>
                <a:latin typeface="Calibri" pitchFamily="34" charset="0"/>
                <a:cs typeface="Tahoma" pitchFamily="34" charset="0"/>
              </a:rPr>
              <a:t>СВОЕ СЧАСТЬЕ НАВСЕГДА.</a:t>
            </a:r>
          </a:p>
          <a:p>
            <a:pPr>
              <a:spcBef>
                <a:spcPts val="0"/>
              </a:spcBef>
              <a:buClr>
                <a:schemeClr val="accent1"/>
              </a:buClr>
              <a:buSzPct val="80000"/>
              <a:defRPr/>
            </a:pPr>
            <a:r>
              <a:rPr lang="ru-RU" sz="4400" b="1" spc="0" dirty="0" smtClean="0">
                <a:solidFill>
                  <a:schemeClr val="tx1"/>
                </a:solidFill>
                <a:latin typeface="Calibri" pitchFamily="34" charset="0"/>
                <a:cs typeface="Tahoma" pitchFamily="34" charset="0"/>
              </a:rPr>
              <a:t>О, МОЙ ГОСПОДЬ,</a:t>
            </a:r>
          </a:p>
          <a:p>
            <a:pPr>
              <a:spcBef>
                <a:spcPts val="0"/>
              </a:spcBef>
              <a:buClr>
                <a:schemeClr val="accent1"/>
              </a:buClr>
              <a:buSzPct val="80000"/>
              <a:defRPr/>
            </a:pPr>
            <a:r>
              <a:rPr lang="ru-RU" sz="4400" b="1" spc="0" dirty="0" smtClean="0">
                <a:solidFill>
                  <a:schemeClr val="tx1"/>
                </a:solidFill>
                <a:latin typeface="Calibri" pitchFamily="34" charset="0"/>
                <a:cs typeface="Tahoma" pitchFamily="34" charset="0"/>
              </a:rPr>
              <a:t>ВЕРЮ Я В ТВОЮ </a:t>
            </a:r>
            <a:r>
              <a:rPr lang="ru-RU" sz="4400" b="1" spc="0" dirty="0" smtClean="0">
                <a:solidFill>
                  <a:schemeClr val="tx1"/>
                </a:solidFill>
                <a:latin typeface="Calibri" pitchFamily="34" charset="0"/>
                <a:cs typeface="Tahoma" pitchFamily="34" charset="0"/>
              </a:rPr>
              <a:t>ЛЮБОВЬ,</a:t>
            </a:r>
            <a:endParaRPr lang="en-US" sz="4400" b="1" spc="0" dirty="0" smtClean="0">
              <a:solidFill>
                <a:schemeClr val="tx1"/>
              </a:solidFill>
              <a:latin typeface="Calibri" pitchFamily="34" charset="0"/>
              <a:cs typeface="Tahoma" pitchFamily="34" charset="0"/>
            </a:endParaRPr>
          </a:p>
          <a:p>
            <a:pPr>
              <a:spcBef>
                <a:spcPts val="0"/>
              </a:spcBef>
              <a:buClr>
                <a:schemeClr val="accent1"/>
              </a:buClr>
              <a:buSzPct val="80000"/>
              <a:defRPr/>
            </a:pPr>
            <a:r>
              <a:rPr lang="ru-RU" sz="4400" b="1" spc="0" dirty="0" smtClean="0">
                <a:solidFill>
                  <a:schemeClr val="tx1"/>
                </a:solidFill>
                <a:latin typeface="Calibri" pitchFamily="34" charset="0"/>
                <a:cs typeface="Tahoma" pitchFamily="34" charset="0"/>
              </a:rPr>
              <a:t>ЖДУ</a:t>
            </a:r>
            <a:r>
              <a:rPr lang="ru-RU" sz="4400" b="1" spc="0" dirty="0" smtClean="0">
                <a:solidFill>
                  <a:schemeClr val="tx1"/>
                </a:solidFill>
                <a:latin typeface="Calibri" pitchFamily="34" charset="0"/>
                <a:cs typeface="Tahoma" pitchFamily="34" charset="0"/>
              </a:rPr>
              <a:t>, КОГДА ТЕБЯ</a:t>
            </a:r>
          </a:p>
          <a:p>
            <a:pPr>
              <a:spcBef>
                <a:spcPts val="0"/>
              </a:spcBef>
              <a:buClr>
                <a:schemeClr val="accent1"/>
              </a:buClr>
              <a:buSzPct val="80000"/>
              <a:defRPr/>
            </a:pPr>
            <a:r>
              <a:rPr lang="ru-RU" sz="4400" b="1" spc="0" dirty="0" smtClean="0">
                <a:solidFill>
                  <a:schemeClr val="tx1"/>
                </a:solidFill>
                <a:latin typeface="Calibri" pitchFamily="34" charset="0"/>
                <a:cs typeface="Tahoma" pitchFamily="34" charset="0"/>
              </a:rPr>
              <a:t>УВИЖУ ВНОВЬ.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428604"/>
            <a:ext cx="8429684" cy="4929222"/>
          </a:xfrm>
          <a:solidFill>
            <a:schemeClr val="bg1">
              <a:alpha val="80000"/>
            </a:schemeClr>
          </a:solidFill>
          <a:ln>
            <a:noFill/>
          </a:ln>
        </p:spPr>
        <p:txBody>
          <a:bodyPr vert="horz" anchor="ctr">
            <a:noAutofit/>
          </a:bodyPr>
          <a:lstStyle/>
          <a:p>
            <a:pPr>
              <a:spcBef>
                <a:spcPts val="0"/>
              </a:spcBef>
              <a:buClr>
                <a:schemeClr val="accent1"/>
              </a:buClr>
              <a:buSzPct val="80000"/>
              <a:defRPr/>
            </a:pPr>
            <a:r>
              <a:rPr lang="ru-RU" sz="4800" b="1" spc="0" dirty="0" smtClean="0">
                <a:solidFill>
                  <a:schemeClr val="tx1"/>
                </a:solidFill>
                <a:latin typeface="Calibri" pitchFamily="34" charset="0"/>
                <a:cs typeface="Tahoma" pitchFamily="34" charset="0"/>
              </a:rPr>
              <a:t>К НЕБЕСАМ ДУШУ ВОЗНОШУ</a:t>
            </a:r>
          </a:p>
          <a:p>
            <a:pPr>
              <a:spcBef>
                <a:spcPts val="0"/>
              </a:spcBef>
              <a:buClr>
                <a:schemeClr val="accent1"/>
              </a:buClr>
              <a:buSzPct val="80000"/>
              <a:defRPr/>
            </a:pPr>
            <a:r>
              <a:rPr lang="ru-RU" sz="4800" b="1" spc="0" dirty="0" smtClean="0">
                <a:solidFill>
                  <a:schemeClr val="tx1"/>
                </a:solidFill>
                <a:latin typeface="Calibri" pitchFamily="34" charset="0"/>
                <a:cs typeface="Tahoma" pitchFamily="34" charset="0"/>
              </a:rPr>
              <a:t>ОБ ОДНОМ ГОСПОДА ПРОШУ:</a:t>
            </a:r>
          </a:p>
          <a:p>
            <a:pPr>
              <a:spcBef>
                <a:spcPts val="0"/>
              </a:spcBef>
              <a:buClr>
                <a:schemeClr val="accent1"/>
              </a:buClr>
              <a:buSzPct val="80000"/>
              <a:defRPr/>
            </a:pPr>
            <a:r>
              <a:rPr lang="ru-RU" sz="4800" b="1" spc="0" dirty="0" smtClean="0">
                <a:solidFill>
                  <a:schemeClr val="tx1"/>
                </a:solidFill>
                <a:latin typeface="Calibri" pitchFamily="34" charset="0"/>
                <a:cs typeface="Tahoma" pitchFamily="34" charset="0"/>
              </a:rPr>
              <a:t>ПОМОГИ ПРОЙТИ МНЕ</a:t>
            </a:r>
          </a:p>
          <a:p>
            <a:pPr>
              <a:spcBef>
                <a:spcPts val="0"/>
              </a:spcBef>
              <a:buClr>
                <a:schemeClr val="accent1"/>
              </a:buClr>
              <a:buSzPct val="80000"/>
              <a:defRPr/>
            </a:pPr>
            <a:r>
              <a:rPr lang="ru-RU" sz="4800" b="1" spc="0" dirty="0" smtClean="0">
                <a:solidFill>
                  <a:schemeClr val="tx1"/>
                </a:solidFill>
                <a:latin typeface="Calibri" pitchFamily="34" charset="0"/>
                <a:cs typeface="Tahoma" pitchFamily="34" charset="0"/>
              </a:rPr>
              <a:t>ЭТОТ ПУТЬ</a:t>
            </a:r>
          </a:p>
          <a:p>
            <a:pPr>
              <a:spcBef>
                <a:spcPts val="0"/>
              </a:spcBef>
              <a:buClr>
                <a:schemeClr val="accent1"/>
              </a:buClr>
              <a:buSzPct val="80000"/>
              <a:defRPr/>
            </a:pPr>
            <a:r>
              <a:rPr lang="ru-RU" sz="4800" b="1" spc="0" dirty="0" smtClean="0">
                <a:solidFill>
                  <a:schemeClr val="tx1"/>
                </a:solidFill>
                <a:latin typeface="Calibri" pitchFamily="34" charset="0"/>
                <a:cs typeface="Tahoma" pitchFamily="34" charset="0"/>
              </a:rPr>
              <a:t>И ВСЕ МОИ ГРЕХИ ПРОСТИ </a:t>
            </a:r>
          </a:p>
          <a:p>
            <a:pPr>
              <a:spcBef>
                <a:spcPts val="0"/>
              </a:spcBef>
              <a:buClr>
                <a:schemeClr val="accent1"/>
              </a:buClr>
              <a:buSzPct val="80000"/>
              <a:defRPr/>
            </a:pPr>
            <a:r>
              <a:rPr lang="ru-RU" sz="4800" b="1" spc="0" dirty="0" smtClean="0">
                <a:solidFill>
                  <a:schemeClr val="tx1"/>
                </a:solidFill>
                <a:latin typeface="Calibri" pitchFamily="34" charset="0"/>
                <a:cs typeface="Tahoma" pitchFamily="34" charset="0"/>
              </a:rPr>
              <a:t>И НАВСЕГДА ЗАБУДЬ.</a:t>
            </a:r>
            <a:endParaRPr lang="ru-RU" sz="4800" b="1" spc="0" dirty="0" err="1" smtClean="0">
              <a:solidFill>
                <a:schemeClr val="tx1"/>
              </a:solidFill>
              <a:latin typeface="Calibri" pitchFamily="34" charset="0"/>
              <a:cs typeface="Tahoma" pitchFamily="34" charset="0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428604"/>
            <a:ext cx="8429684" cy="4929222"/>
          </a:xfrm>
          <a:solidFill>
            <a:schemeClr val="bg1">
              <a:alpha val="80000"/>
            </a:schemeClr>
          </a:solidFill>
          <a:ln>
            <a:noFill/>
          </a:ln>
        </p:spPr>
        <p:txBody>
          <a:bodyPr vert="horz" anchor="ctr">
            <a:noAutofit/>
          </a:bodyPr>
          <a:lstStyle/>
          <a:p>
            <a:pPr>
              <a:spcBef>
                <a:spcPts val="0"/>
              </a:spcBef>
              <a:buClr>
                <a:schemeClr val="accent1"/>
              </a:buClr>
              <a:buSzPct val="80000"/>
              <a:defRPr/>
            </a:pPr>
            <a:r>
              <a:rPr lang="ru-RU" sz="4400" b="1" spc="0" dirty="0" smtClean="0">
                <a:solidFill>
                  <a:schemeClr val="tx1"/>
                </a:solidFill>
                <a:latin typeface="Calibri" pitchFamily="34" charset="0"/>
                <a:cs typeface="Tahoma" pitchFamily="34" charset="0"/>
              </a:rPr>
              <a:t>БЫЛ ПРЕЖДЕ СОЛНЦА</a:t>
            </a:r>
            <a:r>
              <a:rPr lang="en-US" sz="4400" b="1" spc="0" dirty="0" smtClean="0">
                <a:solidFill>
                  <a:schemeClr val="tx1"/>
                </a:solidFill>
                <a:latin typeface="Calibri" pitchFamily="34" charset="0"/>
                <a:cs typeface="Tahoma" pitchFamily="34" charset="0"/>
              </a:rPr>
              <a:t> </a:t>
            </a:r>
            <a:r>
              <a:rPr lang="ru-RU" sz="4400" b="1" spc="0" dirty="0" smtClean="0">
                <a:solidFill>
                  <a:schemeClr val="tx1"/>
                </a:solidFill>
                <a:latin typeface="Calibri" pitchFamily="34" charset="0"/>
                <a:cs typeface="Tahoma" pitchFamily="34" charset="0"/>
              </a:rPr>
              <a:t>И НЕБЕС.</a:t>
            </a:r>
          </a:p>
          <a:p>
            <a:pPr>
              <a:spcBef>
                <a:spcPts val="0"/>
              </a:spcBef>
              <a:buClr>
                <a:schemeClr val="accent1"/>
              </a:buClr>
              <a:buSzPct val="80000"/>
              <a:defRPr/>
            </a:pPr>
            <a:r>
              <a:rPr lang="ru-RU" sz="4400" b="1" spc="0" dirty="0" smtClean="0">
                <a:solidFill>
                  <a:schemeClr val="tx1"/>
                </a:solidFill>
                <a:latin typeface="Calibri" pitchFamily="34" charset="0"/>
                <a:cs typeface="Tahoma" pitchFamily="34" charset="0"/>
              </a:rPr>
              <a:t>ПУСТЬ МИР УСЛЫШИТ</a:t>
            </a:r>
          </a:p>
          <a:p>
            <a:pPr>
              <a:spcBef>
                <a:spcPts val="0"/>
              </a:spcBef>
              <a:buClr>
                <a:schemeClr val="accent1"/>
              </a:buClr>
              <a:buSzPct val="80000"/>
              <a:defRPr/>
            </a:pPr>
            <a:r>
              <a:rPr lang="ru-RU" sz="4400" b="1" spc="0" dirty="0" smtClean="0">
                <a:solidFill>
                  <a:schemeClr val="tx1"/>
                </a:solidFill>
                <a:latin typeface="Calibri" pitchFamily="34" charset="0"/>
                <a:cs typeface="Tahoma" pitchFamily="34" charset="0"/>
              </a:rPr>
              <a:t>ЭТУ РАДОСТНУЮ ВЕСТЬ!</a:t>
            </a:r>
          </a:p>
          <a:p>
            <a:pPr>
              <a:spcBef>
                <a:spcPts val="0"/>
              </a:spcBef>
              <a:buClr>
                <a:schemeClr val="accent1"/>
              </a:buClr>
              <a:buSzPct val="80000"/>
              <a:defRPr/>
            </a:pPr>
            <a:r>
              <a:rPr lang="ru-RU" sz="4400" b="1" spc="0" dirty="0" smtClean="0">
                <a:solidFill>
                  <a:schemeClr val="tx1"/>
                </a:solidFill>
                <a:latin typeface="Calibri" pitchFamily="34" charset="0"/>
                <a:cs typeface="Tahoma" pitchFamily="34" charset="0"/>
              </a:rPr>
              <a:t>ИИСУС ВОСКРЕС,</a:t>
            </a:r>
          </a:p>
          <a:p>
            <a:pPr>
              <a:spcBef>
                <a:spcPts val="0"/>
              </a:spcBef>
              <a:buClr>
                <a:schemeClr val="accent1"/>
              </a:buClr>
              <a:buSzPct val="80000"/>
              <a:defRPr/>
            </a:pPr>
            <a:r>
              <a:rPr lang="ru-RU" sz="4400" b="1" spc="0" dirty="0" smtClean="0">
                <a:solidFill>
                  <a:schemeClr val="tx1"/>
                </a:solidFill>
                <a:latin typeface="Calibri" pitchFamily="34" charset="0"/>
                <a:cs typeface="Tahoma" pitchFamily="34" charset="0"/>
              </a:rPr>
              <a:t>С НАМИ БУДЕТ ОН ВСЕГДА!</a:t>
            </a:r>
          </a:p>
          <a:p>
            <a:pPr>
              <a:spcBef>
                <a:spcPts val="0"/>
              </a:spcBef>
              <a:buClr>
                <a:schemeClr val="accent1"/>
              </a:buClr>
              <a:buSzPct val="80000"/>
              <a:defRPr/>
            </a:pPr>
            <a:r>
              <a:rPr lang="ru-RU" sz="4400" b="1" spc="0" dirty="0" smtClean="0">
                <a:solidFill>
                  <a:schemeClr val="tx1"/>
                </a:solidFill>
                <a:latin typeface="Calibri" pitchFamily="34" charset="0"/>
                <a:cs typeface="Tahoma" pitchFamily="34" charset="0"/>
              </a:rPr>
              <a:t>НЕ УМРЕТ НАДЕЖДА НИКОГДА!</a:t>
            </a:r>
            <a:endParaRPr lang="ru-RU" sz="4400" b="1" spc="0" dirty="0" smtClean="0">
              <a:solidFill>
                <a:schemeClr val="tx1"/>
              </a:solidFill>
              <a:latin typeface="Calibri" pitchFamily="34" charset="0"/>
              <a:cs typeface="Tahoma" pitchFamily="34" charset="0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214290"/>
            <a:ext cx="8358246" cy="5143536"/>
          </a:xfrm>
          <a:solidFill>
            <a:schemeClr val="bg1">
              <a:alpha val="80000"/>
            </a:schemeClr>
          </a:solidFill>
          <a:ln>
            <a:noFill/>
          </a:ln>
        </p:spPr>
        <p:txBody>
          <a:bodyPr vert="horz" anchor="ctr">
            <a:noAutofit/>
          </a:bodyPr>
          <a:lstStyle/>
          <a:p>
            <a:pPr>
              <a:lnSpc>
                <a:spcPts val="5000"/>
              </a:lnSpc>
              <a:spcBef>
                <a:spcPts val="0"/>
              </a:spcBef>
              <a:buClr>
                <a:schemeClr val="accent1"/>
              </a:buClr>
              <a:buSzPct val="80000"/>
              <a:defRPr/>
            </a:pPr>
            <a:r>
              <a:rPr lang="ru-RU" sz="4400" b="1" spc="0" dirty="0" smtClean="0">
                <a:solidFill>
                  <a:schemeClr val="tx1"/>
                </a:solidFill>
                <a:latin typeface="Calibri" pitchFamily="34" charset="0"/>
                <a:cs typeface="Tahoma" pitchFamily="34" charset="0"/>
              </a:rPr>
              <a:t>НАШ БОГ ВЕЛИКИЙ,</a:t>
            </a:r>
            <a:endParaRPr lang="en-US" sz="4400" b="1" spc="0" dirty="0" smtClean="0">
              <a:solidFill>
                <a:schemeClr val="tx1"/>
              </a:solidFill>
              <a:latin typeface="Calibri" pitchFamily="34" charset="0"/>
              <a:cs typeface="Tahoma" pitchFamily="34" charset="0"/>
            </a:endParaRPr>
          </a:p>
          <a:p>
            <a:pPr>
              <a:lnSpc>
                <a:spcPts val="5000"/>
              </a:lnSpc>
              <a:spcBef>
                <a:spcPts val="0"/>
              </a:spcBef>
              <a:buClr>
                <a:schemeClr val="accent1"/>
              </a:buClr>
              <a:buSzPct val="80000"/>
              <a:defRPr/>
            </a:pPr>
            <a:r>
              <a:rPr lang="ru-RU" sz="4400" b="1" spc="0" dirty="0" smtClean="0">
                <a:solidFill>
                  <a:schemeClr val="tx1"/>
                </a:solidFill>
                <a:latin typeface="Calibri" pitchFamily="34" charset="0"/>
                <a:cs typeface="Tahoma" pitchFamily="34" charset="0"/>
              </a:rPr>
              <a:t>ОН БЫЛ ВСЕГДА.</a:t>
            </a:r>
          </a:p>
          <a:p>
            <a:pPr>
              <a:lnSpc>
                <a:spcPts val="5000"/>
              </a:lnSpc>
              <a:spcBef>
                <a:spcPts val="0"/>
              </a:spcBef>
              <a:buClr>
                <a:schemeClr val="accent1"/>
              </a:buClr>
              <a:buSzPct val="80000"/>
              <a:defRPr/>
            </a:pPr>
            <a:r>
              <a:rPr lang="ru-RU" sz="4400" b="1" spc="0" dirty="0" smtClean="0">
                <a:solidFill>
                  <a:schemeClr val="tx1"/>
                </a:solidFill>
                <a:latin typeface="Calibri" pitchFamily="34" charset="0"/>
                <a:cs typeface="Tahoma" pitchFamily="34" charset="0"/>
              </a:rPr>
              <a:t>И ЧЕРЕЗ СЫНА</a:t>
            </a:r>
          </a:p>
          <a:p>
            <a:pPr>
              <a:lnSpc>
                <a:spcPts val="5000"/>
              </a:lnSpc>
              <a:spcBef>
                <a:spcPts val="0"/>
              </a:spcBef>
              <a:buClr>
                <a:schemeClr val="accent1"/>
              </a:buClr>
              <a:buSzPct val="80000"/>
              <a:defRPr/>
            </a:pPr>
            <a:r>
              <a:rPr lang="ru-RU" sz="4400" b="1" spc="0" dirty="0" smtClean="0">
                <a:solidFill>
                  <a:schemeClr val="tx1"/>
                </a:solidFill>
                <a:latin typeface="Calibri" pitchFamily="34" charset="0"/>
                <a:cs typeface="Tahoma" pitchFamily="34" charset="0"/>
              </a:rPr>
              <a:t>ОН СПАСЕНИЕ НАМ ДАЛ.</a:t>
            </a:r>
          </a:p>
          <a:p>
            <a:pPr>
              <a:lnSpc>
                <a:spcPts val="5000"/>
              </a:lnSpc>
              <a:spcBef>
                <a:spcPts val="0"/>
              </a:spcBef>
              <a:buClr>
                <a:schemeClr val="accent1"/>
              </a:buClr>
              <a:buSzPct val="80000"/>
              <a:defRPr/>
            </a:pPr>
            <a:r>
              <a:rPr lang="ru-RU" sz="4400" b="1" spc="0" dirty="0" smtClean="0">
                <a:solidFill>
                  <a:schemeClr val="tx1"/>
                </a:solidFill>
                <a:latin typeface="Calibri" pitchFamily="34" charset="0"/>
                <a:cs typeface="Tahoma" pitchFamily="34" charset="0"/>
              </a:rPr>
              <a:t>ОН ПОДАРИЛ НАМ</a:t>
            </a:r>
          </a:p>
          <a:p>
            <a:pPr>
              <a:lnSpc>
                <a:spcPts val="5000"/>
              </a:lnSpc>
              <a:spcBef>
                <a:spcPts val="0"/>
              </a:spcBef>
              <a:buClr>
                <a:schemeClr val="accent1"/>
              </a:buClr>
              <a:buSzPct val="80000"/>
              <a:defRPr/>
            </a:pPr>
            <a:r>
              <a:rPr lang="ru-RU" sz="4400" b="1" spc="0" dirty="0" smtClean="0">
                <a:solidFill>
                  <a:schemeClr val="tx1"/>
                </a:solidFill>
                <a:latin typeface="Calibri" pitchFamily="34" charset="0"/>
                <a:cs typeface="Tahoma" pitchFamily="34" charset="0"/>
              </a:rPr>
              <a:t>СВОЮ ВЕЧНУЮ ЛЮБОВЬ.</a:t>
            </a:r>
          </a:p>
          <a:p>
            <a:pPr>
              <a:lnSpc>
                <a:spcPts val="5000"/>
              </a:lnSpc>
              <a:spcBef>
                <a:spcPts val="0"/>
              </a:spcBef>
              <a:buClr>
                <a:schemeClr val="accent1"/>
              </a:buClr>
              <a:buSzPct val="80000"/>
              <a:defRPr/>
            </a:pPr>
            <a:r>
              <a:rPr lang="ru-RU" sz="4400" b="1" spc="0" dirty="0" smtClean="0">
                <a:solidFill>
                  <a:schemeClr val="tx1"/>
                </a:solidFill>
                <a:latin typeface="Calibri" pitchFamily="34" charset="0"/>
                <a:cs typeface="Tahoma" pitchFamily="34" charset="0"/>
              </a:rPr>
              <a:t>СМОЕТ ВСЕ ГРЕХИ</a:t>
            </a:r>
          </a:p>
          <a:p>
            <a:pPr>
              <a:lnSpc>
                <a:spcPts val="5000"/>
              </a:lnSpc>
              <a:spcBef>
                <a:spcPts val="0"/>
              </a:spcBef>
              <a:buClr>
                <a:schemeClr val="accent1"/>
              </a:buClr>
              <a:buSzPct val="80000"/>
              <a:defRPr/>
            </a:pPr>
            <a:r>
              <a:rPr lang="ru-RU" sz="4400" b="1" spc="0" dirty="0" smtClean="0">
                <a:solidFill>
                  <a:schemeClr val="tx1"/>
                </a:solidFill>
                <a:latin typeface="Calibri" pitchFamily="34" charset="0"/>
                <a:cs typeface="Tahoma" pitchFamily="34" charset="0"/>
              </a:rPr>
              <a:t>ИИСУСА КРОВЬ.</a:t>
            </a:r>
            <a:endParaRPr lang="ru-RU" sz="4400" b="1" spc="0" dirty="0" smtClean="0">
              <a:solidFill>
                <a:schemeClr val="tx1"/>
              </a:solidFill>
              <a:latin typeface="Calibri" pitchFamily="34" charset="0"/>
              <a:cs typeface="Tahoma" pitchFamily="34" charset="0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428604"/>
            <a:ext cx="8429684" cy="4929222"/>
          </a:xfrm>
          <a:solidFill>
            <a:schemeClr val="bg1">
              <a:alpha val="80000"/>
            </a:schemeClr>
          </a:solidFill>
          <a:ln>
            <a:noFill/>
          </a:ln>
        </p:spPr>
        <p:txBody>
          <a:bodyPr vert="horz" anchor="ctr">
            <a:noAutofit/>
          </a:bodyPr>
          <a:lstStyle/>
          <a:p>
            <a:pPr>
              <a:spcBef>
                <a:spcPts val="0"/>
              </a:spcBef>
              <a:buClr>
                <a:schemeClr val="accent1"/>
              </a:buClr>
              <a:buSzPct val="80000"/>
              <a:defRPr/>
            </a:pPr>
            <a:r>
              <a:rPr lang="ru-RU" sz="4800" b="1" spc="0" dirty="0" smtClean="0">
                <a:solidFill>
                  <a:schemeClr val="tx1"/>
                </a:solidFill>
                <a:latin typeface="Calibri" pitchFamily="34" charset="0"/>
                <a:cs typeface="Tahoma" pitchFamily="34" charset="0"/>
              </a:rPr>
              <a:t>К НЕБЕСАМ ДУШУ ВОЗНОШУ</a:t>
            </a:r>
          </a:p>
          <a:p>
            <a:pPr>
              <a:spcBef>
                <a:spcPts val="0"/>
              </a:spcBef>
              <a:buClr>
                <a:schemeClr val="accent1"/>
              </a:buClr>
              <a:buSzPct val="80000"/>
              <a:defRPr/>
            </a:pPr>
            <a:r>
              <a:rPr lang="ru-RU" sz="4800" b="1" spc="0" dirty="0" smtClean="0">
                <a:solidFill>
                  <a:schemeClr val="tx1"/>
                </a:solidFill>
                <a:latin typeface="Calibri" pitchFamily="34" charset="0"/>
                <a:cs typeface="Tahoma" pitchFamily="34" charset="0"/>
              </a:rPr>
              <a:t>ОБ ОДНОМ ГОСПОДА ПРОШУ:</a:t>
            </a:r>
          </a:p>
          <a:p>
            <a:pPr>
              <a:spcBef>
                <a:spcPts val="0"/>
              </a:spcBef>
              <a:buClr>
                <a:schemeClr val="accent1"/>
              </a:buClr>
              <a:buSzPct val="80000"/>
              <a:defRPr/>
            </a:pPr>
            <a:r>
              <a:rPr lang="ru-RU" sz="4800" b="1" spc="0" dirty="0" smtClean="0">
                <a:solidFill>
                  <a:schemeClr val="tx1"/>
                </a:solidFill>
                <a:latin typeface="Calibri" pitchFamily="34" charset="0"/>
                <a:cs typeface="Tahoma" pitchFamily="34" charset="0"/>
              </a:rPr>
              <a:t>ПОМОГИ ПРОЙТИ МНЕ</a:t>
            </a:r>
          </a:p>
          <a:p>
            <a:pPr>
              <a:spcBef>
                <a:spcPts val="0"/>
              </a:spcBef>
              <a:buClr>
                <a:schemeClr val="accent1"/>
              </a:buClr>
              <a:buSzPct val="80000"/>
              <a:defRPr/>
            </a:pPr>
            <a:r>
              <a:rPr lang="ru-RU" sz="4800" b="1" spc="0" dirty="0" smtClean="0">
                <a:solidFill>
                  <a:schemeClr val="tx1"/>
                </a:solidFill>
                <a:latin typeface="Calibri" pitchFamily="34" charset="0"/>
                <a:cs typeface="Tahoma" pitchFamily="34" charset="0"/>
              </a:rPr>
              <a:t>ЭТОТ ПУТЬ</a:t>
            </a:r>
          </a:p>
          <a:p>
            <a:pPr>
              <a:spcBef>
                <a:spcPts val="0"/>
              </a:spcBef>
              <a:buClr>
                <a:schemeClr val="accent1"/>
              </a:buClr>
              <a:buSzPct val="80000"/>
              <a:defRPr/>
            </a:pPr>
            <a:r>
              <a:rPr lang="ru-RU" sz="4800" b="1" spc="0" dirty="0" smtClean="0">
                <a:solidFill>
                  <a:schemeClr val="tx1"/>
                </a:solidFill>
                <a:latin typeface="Calibri" pitchFamily="34" charset="0"/>
                <a:cs typeface="Tahoma" pitchFamily="34" charset="0"/>
              </a:rPr>
              <a:t>И ВСЕ МОИ ГРЕХИ ПРОСТИ </a:t>
            </a:r>
          </a:p>
          <a:p>
            <a:pPr>
              <a:spcBef>
                <a:spcPts val="0"/>
              </a:spcBef>
              <a:buClr>
                <a:schemeClr val="accent1"/>
              </a:buClr>
              <a:buSzPct val="80000"/>
              <a:defRPr/>
            </a:pPr>
            <a:r>
              <a:rPr lang="ru-RU" sz="4800" b="1" spc="0" dirty="0" smtClean="0">
                <a:solidFill>
                  <a:schemeClr val="tx1"/>
                </a:solidFill>
                <a:latin typeface="Calibri" pitchFamily="34" charset="0"/>
                <a:cs typeface="Tahoma" pitchFamily="34" charset="0"/>
              </a:rPr>
              <a:t>И НАВСЕГДА ЗАБУДЬ.</a:t>
            </a:r>
            <a:endParaRPr lang="ru-RU" sz="4800" b="1" spc="0" dirty="0" err="1" smtClean="0">
              <a:solidFill>
                <a:schemeClr val="tx1"/>
              </a:solidFill>
              <a:latin typeface="Calibri" pitchFamily="34" charset="0"/>
              <a:cs typeface="Tahoma" pitchFamily="34" charset="0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428604"/>
            <a:ext cx="8429684" cy="4929222"/>
          </a:xfrm>
          <a:solidFill>
            <a:schemeClr val="bg1">
              <a:alpha val="80000"/>
            </a:schemeClr>
          </a:solidFill>
          <a:ln>
            <a:noFill/>
          </a:ln>
        </p:spPr>
        <p:txBody>
          <a:bodyPr vert="horz" anchor="ctr">
            <a:noAutofit/>
          </a:bodyPr>
          <a:lstStyle/>
          <a:p>
            <a:pPr>
              <a:spcBef>
                <a:spcPts val="0"/>
              </a:spcBef>
              <a:buClr>
                <a:schemeClr val="accent1"/>
              </a:buClr>
              <a:buSzPct val="80000"/>
              <a:defRPr/>
            </a:pPr>
            <a:r>
              <a:rPr lang="ru-RU" sz="4800" b="1" spc="0" dirty="0" smtClean="0">
                <a:solidFill>
                  <a:schemeClr val="tx1"/>
                </a:solidFill>
                <a:latin typeface="Calibri" pitchFamily="34" charset="0"/>
                <a:cs typeface="Tahoma" pitchFamily="34" charset="0"/>
              </a:rPr>
              <a:t>ПОМОГИ ПРОЙТИ МНЕ</a:t>
            </a:r>
          </a:p>
          <a:p>
            <a:pPr>
              <a:spcBef>
                <a:spcPts val="0"/>
              </a:spcBef>
              <a:buClr>
                <a:schemeClr val="accent1"/>
              </a:buClr>
              <a:buSzPct val="80000"/>
              <a:defRPr/>
            </a:pPr>
            <a:r>
              <a:rPr lang="ru-RU" sz="4800" b="1" spc="0" dirty="0" smtClean="0">
                <a:solidFill>
                  <a:schemeClr val="tx1"/>
                </a:solidFill>
                <a:latin typeface="Calibri" pitchFamily="34" charset="0"/>
                <a:cs typeface="Tahoma" pitchFamily="34" charset="0"/>
              </a:rPr>
              <a:t>ЭТОТ ПУТЬ</a:t>
            </a:r>
          </a:p>
          <a:p>
            <a:pPr>
              <a:spcBef>
                <a:spcPts val="0"/>
              </a:spcBef>
              <a:buClr>
                <a:schemeClr val="accent1"/>
              </a:buClr>
              <a:buSzPct val="80000"/>
              <a:defRPr/>
            </a:pPr>
            <a:r>
              <a:rPr lang="ru-RU" sz="4800" b="1" spc="0" dirty="0" smtClean="0">
                <a:solidFill>
                  <a:schemeClr val="tx1"/>
                </a:solidFill>
                <a:latin typeface="Calibri" pitchFamily="34" charset="0"/>
                <a:cs typeface="Tahoma" pitchFamily="34" charset="0"/>
              </a:rPr>
              <a:t>И ВСЕ МОИ ГРЕХИ ПРОСТИ </a:t>
            </a:r>
          </a:p>
          <a:p>
            <a:pPr>
              <a:spcBef>
                <a:spcPts val="0"/>
              </a:spcBef>
              <a:buClr>
                <a:schemeClr val="accent1"/>
              </a:buClr>
              <a:buSzPct val="80000"/>
              <a:defRPr/>
            </a:pPr>
            <a:r>
              <a:rPr lang="ru-RU" sz="4800" b="1" spc="0" dirty="0" smtClean="0">
                <a:solidFill>
                  <a:schemeClr val="tx1"/>
                </a:solidFill>
                <a:latin typeface="Calibri" pitchFamily="34" charset="0"/>
                <a:cs typeface="Tahoma" pitchFamily="34" charset="0"/>
              </a:rPr>
              <a:t>И НАВСЕГДА ЗАБУДЬ.</a:t>
            </a:r>
            <a:endParaRPr lang="ru-RU" sz="4800" b="1" spc="0" dirty="0" err="1" smtClean="0">
              <a:solidFill>
                <a:schemeClr val="tx1"/>
              </a:solidFill>
              <a:latin typeface="Calibri" pitchFamily="34" charset="0"/>
              <a:cs typeface="Tahoma" pitchFamily="34" charset="0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1643050"/>
            <a:ext cx="8429684" cy="1428760"/>
          </a:xfrm>
          <a:noFill/>
          <a:ln>
            <a:noFill/>
          </a:ln>
        </p:spPr>
        <p:txBody>
          <a:bodyPr vert="horz" anchor="t">
            <a:noAutofit/>
          </a:bodyPr>
          <a:lstStyle/>
          <a:p>
            <a:pPr>
              <a:spcBef>
                <a:spcPts val="0"/>
              </a:spcBef>
              <a:buClr>
                <a:schemeClr val="accent1"/>
              </a:buClr>
              <a:buSzPct val="80000"/>
              <a:defRPr/>
            </a:pPr>
            <a:r>
              <a:rPr lang="ru-RU" sz="5400" b="1" spc="0" dirty="0" smtClean="0">
                <a:solidFill>
                  <a:schemeClr val="tx1"/>
                </a:solidFill>
                <a:effectLst>
                  <a:reflection blurRad="6350" stA="50000" endA="300" endPos="50000" dist="29997" dir="5400000" sy="-100000" algn="bl" rotWithShape="0"/>
                </a:effectLst>
                <a:latin typeface="Calibri" pitchFamily="34" charset="0"/>
                <a:cs typeface="Tahoma" pitchFamily="34" charset="0"/>
              </a:rPr>
              <a:t>… И НА ВСЕГДА ЗАБУДЬ.</a:t>
            </a:r>
            <a:endParaRPr lang="ru-RU" sz="5400" b="1" spc="0" dirty="0" smtClean="0">
              <a:solidFill>
                <a:schemeClr val="tx1"/>
              </a:solidFill>
              <a:effectLst>
                <a:reflection blurRad="6350" stA="50000" endA="300" endPos="50000" dist="29997" dir="5400000" sy="-100000" algn="bl" rotWithShape="0"/>
              </a:effectLst>
              <a:latin typeface="Calibri" pitchFamily="34" charset="0"/>
              <a:cs typeface="Tahoma" pitchFamily="34" charset="0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8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Бумажная">
    <a:dk1>
      <a:sysClr val="windowText" lastClr="000080"/>
    </a:dk1>
    <a:lt1>
      <a:sysClr val="window" lastClr="FFFFFF"/>
    </a:lt1>
    <a:dk2>
      <a:srgbClr val="444D26"/>
    </a:dk2>
    <a:lt2>
      <a:srgbClr val="FEFAC9"/>
    </a:lt2>
    <a:accent1>
      <a:srgbClr val="A5B592"/>
    </a:accent1>
    <a:accent2>
      <a:srgbClr val="F3A447"/>
    </a:accent2>
    <a:accent3>
      <a:srgbClr val="E7BC29"/>
    </a:accent3>
    <a:accent4>
      <a:srgbClr val="D092A7"/>
    </a:accent4>
    <a:accent5>
      <a:srgbClr val="9C85C0"/>
    </a:accent5>
    <a:accent6>
      <a:srgbClr val="809EC2"/>
    </a:accent6>
    <a:hlink>
      <a:srgbClr val="8E58B6"/>
    </a:hlink>
    <a:folHlink>
      <a:srgbClr val="7F6F6F"/>
    </a:folHlink>
  </a:clrScheme>
</a:themeOverride>
</file>

<file path=ppt/theme/themeOverride2.xml><?xml version="1.0" encoding="utf-8"?>
<a:themeOverride xmlns:a="http://schemas.openxmlformats.org/drawingml/2006/main">
  <a:clrScheme name="Бумажная">
    <a:dk1>
      <a:sysClr val="windowText" lastClr="000080"/>
    </a:dk1>
    <a:lt1>
      <a:sysClr val="window" lastClr="FFFFFF"/>
    </a:lt1>
    <a:dk2>
      <a:srgbClr val="444D26"/>
    </a:dk2>
    <a:lt2>
      <a:srgbClr val="FEFAC9"/>
    </a:lt2>
    <a:accent1>
      <a:srgbClr val="A5B592"/>
    </a:accent1>
    <a:accent2>
      <a:srgbClr val="F3A447"/>
    </a:accent2>
    <a:accent3>
      <a:srgbClr val="E7BC29"/>
    </a:accent3>
    <a:accent4>
      <a:srgbClr val="D092A7"/>
    </a:accent4>
    <a:accent5>
      <a:srgbClr val="9C85C0"/>
    </a:accent5>
    <a:accent6>
      <a:srgbClr val="809EC2"/>
    </a:accent6>
    <a:hlink>
      <a:srgbClr val="8E58B6"/>
    </a:hlink>
    <a:folHlink>
      <a:srgbClr val="7F6F6F"/>
    </a:folHlink>
  </a:clrScheme>
</a:themeOverride>
</file>

<file path=ppt/theme/themeOverride3.xml><?xml version="1.0" encoding="utf-8"?>
<a:themeOverride xmlns:a="http://schemas.openxmlformats.org/drawingml/2006/main">
  <a:clrScheme name="Бумажная">
    <a:dk1>
      <a:sysClr val="windowText" lastClr="000080"/>
    </a:dk1>
    <a:lt1>
      <a:sysClr val="window" lastClr="FFFFFF"/>
    </a:lt1>
    <a:dk2>
      <a:srgbClr val="444D26"/>
    </a:dk2>
    <a:lt2>
      <a:srgbClr val="FEFAC9"/>
    </a:lt2>
    <a:accent1>
      <a:srgbClr val="A5B592"/>
    </a:accent1>
    <a:accent2>
      <a:srgbClr val="F3A447"/>
    </a:accent2>
    <a:accent3>
      <a:srgbClr val="E7BC29"/>
    </a:accent3>
    <a:accent4>
      <a:srgbClr val="D092A7"/>
    </a:accent4>
    <a:accent5>
      <a:srgbClr val="9C85C0"/>
    </a:accent5>
    <a:accent6>
      <a:srgbClr val="809EC2"/>
    </a:accent6>
    <a:hlink>
      <a:srgbClr val="8E58B6"/>
    </a:hlink>
    <a:folHlink>
      <a:srgbClr val="7F6F6F"/>
    </a:folHlink>
  </a:clrScheme>
</a:themeOverride>
</file>

<file path=ppt/theme/themeOverride4.xml><?xml version="1.0" encoding="utf-8"?>
<a:themeOverride xmlns:a="http://schemas.openxmlformats.org/drawingml/2006/main">
  <a:clrScheme name="Бумажная">
    <a:dk1>
      <a:sysClr val="windowText" lastClr="000080"/>
    </a:dk1>
    <a:lt1>
      <a:sysClr val="window" lastClr="FFFFFF"/>
    </a:lt1>
    <a:dk2>
      <a:srgbClr val="444D26"/>
    </a:dk2>
    <a:lt2>
      <a:srgbClr val="FEFAC9"/>
    </a:lt2>
    <a:accent1>
      <a:srgbClr val="A5B592"/>
    </a:accent1>
    <a:accent2>
      <a:srgbClr val="F3A447"/>
    </a:accent2>
    <a:accent3>
      <a:srgbClr val="E7BC29"/>
    </a:accent3>
    <a:accent4>
      <a:srgbClr val="D092A7"/>
    </a:accent4>
    <a:accent5>
      <a:srgbClr val="9C85C0"/>
    </a:accent5>
    <a:accent6>
      <a:srgbClr val="809EC2"/>
    </a:accent6>
    <a:hlink>
      <a:srgbClr val="8E58B6"/>
    </a:hlink>
    <a:folHlink>
      <a:srgbClr val="7F6F6F"/>
    </a:folHlink>
  </a:clrScheme>
</a:themeOverride>
</file>

<file path=ppt/theme/themeOverride5.xml><?xml version="1.0" encoding="utf-8"?>
<a:themeOverride xmlns:a="http://schemas.openxmlformats.org/drawingml/2006/main">
  <a:clrScheme name="Бумажная">
    <a:dk1>
      <a:sysClr val="windowText" lastClr="000080"/>
    </a:dk1>
    <a:lt1>
      <a:sysClr val="window" lastClr="FFFFFF"/>
    </a:lt1>
    <a:dk2>
      <a:srgbClr val="444D26"/>
    </a:dk2>
    <a:lt2>
      <a:srgbClr val="FEFAC9"/>
    </a:lt2>
    <a:accent1>
      <a:srgbClr val="A5B592"/>
    </a:accent1>
    <a:accent2>
      <a:srgbClr val="F3A447"/>
    </a:accent2>
    <a:accent3>
      <a:srgbClr val="E7BC29"/>
    </a:accent3>
    <a:accent4>
      <a:srgbClr val="D092A7"/>
    </a:accent4>
    <a:accent5>
      <a:srgbClr val="9C85C0"/>
    </a:accent5>
    <a:accent6>
      <a:srgbClr val="809EC2"/>
    </a:accent6>
    <a:hlink>
      <a:srgbClr val="8E58B6"/>
    </a:hlink>
    <a:folHlink>
      <a:srgbClr val="7F6F6F"/>
    </a:folHlink>
  </a:clrScheme>
</a:themeOverride>
</file>

<file path=ppt/theme/themeOverride6.xml><?xml version="1.0" encoding="utf-8"?>
<a:themeOverride xmlns:a="http://schemas.openxmlformats.org/drawingml/2006/main">
  <a:clrScheme name="Бумажная">
    <a:dk1>
      <a:sysClr val="windowText" lastClr="000080"/>
    </a:dk1>
    <a:lt1>
      <a:sysClr val="window" lastClr="FFFFFF"/>
    </a:lt1>
    <a:dk2>
      <a:srgbClr val="444D26"/>
    </a:dk2>
    <a:lt2>
      <a:srgbClr val="FEFAC9"/>
    </a:lt2>
    <a:accent1>
      <a:srgbClr val="A5B592"/>
    </a:accent1>
    <a:accent2>
      <a:srgbClr val="F3A447"/>
    </a:accent2>
    <a:accent3>
      <a:srgbClr val="E7BC29"/>
    </a:accent3>
    <a:accent4>
      <a:srgbClr val="D092A7"/>
    </a:accent4>
    <a:accent5>
      <a:srgbClr val="9C85C0"/>
    </a:accent5>
    <a:accent6>
      <a:srgbClr val="809EC2"/>
    </a:accent6>
    <a:hlink>
      <a:srgbClr val="8E58B6"/>
    </a:hlink>
    <a:folHlink>
      <a:srgbClr val="7F6F6F"/>
    </a:folHlink>
  </a:clrScheme>
</a:themeOverride>
</file>

<file path=ppt/theme/themeOverride7.xml><?xml version="1.0" encoding="utf-8"?>
<a:themeOverride xmlns:a="http://schemas.openxmlformats.org/drawingml/2006/main">
  <a:clrScheme name="Бумажная">
    <a:dk1>
      <a:sysClr val="windowText" lastClr="000080"/>
    </a:dk1>
    <a:lt1>
      <a:sysClr val="window" lastClr="FFFFFF"/>
    </a:lt1>
    <a:dk2>
      <a:srgbClr val="444D26"/>
    </a:dk2>
    <a:lt2>
      <a:srgbClr val="FEFAC9"/>
    </a:lt2>
    <a:accent1>
      <a:srgbClr val="A5B592"/>
    </a:accent1>
    <a:accent2>
      <a:srgbClr val="F3A447"/>
    </a:accent2>
    <a:accent3>
      <a:srgbClr val="E7BC29"/>
    </a:accent3>
    <a:accent4>
      <a:srgbClr val="D092A7"/>
    </a:accent4>
    <a:accent5>
      <a:srgbClr val="9C85C0"/>
    </a:accent5>
    <a:accent6>
      <a:srgbClr val="809EC2"/>
    </a:accent6>
    <a:hlink>
      <a:srgbClr val="8E58B6"/>
    </a:hlink>
    <a:folHlink>
      <a:srgbClr val="7F6F6F"/>
    </a:folHlink>
  </a:clrScheme>
</a:themeOverride>
</file>

<file path=ppt/theme/themeOverride8.xml><?xml version="1.0" encoding="utf-8"?>
<a:themeOverride xmlns:a="http://schemas.openxmlformats.org/drawingml/2006/main">
  <a:clrScheme name="Бумажная">
    <a:dk1>
      <a:sysClr val="windowText" lastClr="000080"/>
    </a:dk1>
    <a:lt1>
      <a:sysClr val="window" lastClr="FFFFFF"/>
    </a:lt1>
    <a:dk2>
      <a:srgbClr val="444D26"/>
    </a:dk2>
    <a:lt2>
      <a:srgbClr val="FEFAC9"/>
    </a:lt2>
    <a:accent1>
      <a:srgbClr val="A5B592"/>
    </a:accent1>
    <a:accent2>
      <a:srgbClr val="F3A447"/>
    </a:accent2>
    <a:accent3>
      <a:srgbClr val="E7BC29"/>
    </a:accent3>
    <a:accent4>
      <a:srgbClr val="D092A7"/>
    </a:accent4>
    <a:accent5>
      <a:srgbClr val="9C85C0"/>
    </a:accent5>
    <a:accent6>
      <a:srgbClr val="809EC2"/>
    </a:accent6>
    <a:hlink>
      <a:srgbClr val="8E58B6"/>
    </a:hlink>
    <a:folHlink>
      <a:srgbClr val="7F6F6F"/>
    </a:folHlink>
  </a:clrScheme>
</a:themeOverride>
</file>

<file path=ppt/theme/themeOverride9.xml><?xml version="1.0" encoding="utf-8"?>
<a:themeOverride xmlns:a="http://schemas.openxmlformats.org/drawingml/2006/main">
  <a:clrScheme name="Бумажная">
    <a:dk1>
      <a:sysClr val="windowText" lastClr="000080"/>
    </a:dk1>
    <a:lt1>
      <a:sysClr val="window" lastClr="FFFFFF"/>
    </a:lt1>
    <a:dk2>
      <a:srgbClr val="444D26"/>
    </a:dk2>
    <a:lt2>
      <a:srgbClr val="FEFAC9"/>
    </a:lt2>
    <a:accent1>
      <a:srgbClr val="A5B592"/>
    </a:accent1>
    <a:accent2>
      <a:srgbClr val="F3A447"/>
    </a:accent2>
    <a:accent3>
      <a:srgbClr val="E7BC29"/>
    </a:accent3>
    <a:accent4>
      <a:srgbClr val="D092A7"/>
    </a:accent4>
    <a:accent5>
      <a:srgbClr val="9C85C0"/>
    </a:accent5>
    <a:accent6>
      <a:srgbClr val="809EC2"/>
    </a:accent6>
    <a:hlink>
      <a:srgbClr val="8E58B6"/>
    </a:hlink>
    <a:folHlink>
      <a:srgbClr val="7F6F6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1247</TotalTime>
  <Words>179</Words>
  <Application>Microsoft Office PowerPoint</Application>
  <PresentationFormat>Экран (4:3)</PresentationFormat>
  <Paragraphs>46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Бумажная</vt:lpstr>
      <vt:lpstr>ПРЕЖДЕ ВСЕГО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www.Grizli777.CLAN.su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ПРИГОТОВЬ МЕНЯ</dc:title>
  <dc:creator>Grizli777</dc:creator>
  <cp:lastModifiedBy>Alex</cp:lastModifiedBy>
  <cp:revision>96</cp:revision>
  <dcterms:created xsi:type="dcterms:W3CDTF">2008-04-09T21:04:03Z</dcterms:created>
  <dcterms:modified xsi:type="dcterms:W3CDTF">2009-03-15T12:54:03Z</dcterms:modified>
</cp:coreProperties>
</file>