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71" r:id="rId2"/>
  </p:sldMasterIdLst>
  <p:notesMasterIdLst>
    <p:notesMasterId r:id="rId14"/>
  </p:notesMasterIdLst>
  <p:handoutMasterIdLst>
    <p:handoutMasterId r:id="rId15"/>
  </p:handoutMasterIdLst>
  <p:sldIdLst>
    <p:sldId id="319" r:id="rId3"/>
    <p:sldId id="320" r:id="rId4"/>
    <p:sldId id="332" r:id="rId5"/>
    <p:sldId id="322" r:id="rId6"/>
    <p:sldId id="338" r:id="rId7"/>
    <p:sldId id="333" r:id="rId8"/>
    <p:sldId id="334" r:id="rId9"/>
    <p:sldId id="335" r:id="rId10"/>
    <p:sldId id="336" r:id="rId11"/>
    <p:sldId id="331" r:id="rId12"/>
    <p:sldId id="337" r:id="rId13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8094" autoAdjust="0"/>
  </p:normalViewPr>
  <p:slideViewPr>
    <p:cSldViewPr>
      <p:cViewPr varScale="1">
        <p:scale>
          <a:sx n="77" d="100"/>
          <a:sy n="77" d="100"/>
        </p:scale>
        <p:origin x="-9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68F88C59-319B-4332-9A1D-2A62CFCB00D8}" type="datetimeFigureOut">
              <a:rPr lang="ru-RU" smtClean="0"/>
              <a:pPr/>
              <a:t>21.07.2009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B16A41B8-7DC3-4DB6-84E4-E105629EAA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968B300D-05F0-4B43-940D-46DED5A791AD}" type="datetimeFigureOut">
              <a:rPr/>
              <a:pPr/>
              <a:t>6/30/2006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9B26CD33-4337-4529-948A-94F6960B2374}" type="slidenum">
              <a:rPr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ложка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 eaLnBrk="1" latinLnBrk="0" hangingPunct="1">
              <a:defRPr kumimoji="0" lang="ru-RU"/>
            </a:lvl1pPr>
            <a:extLst/>
          </a:lstStyle>
          <a:p>
            <a:r>
              <a:rPr kumimoji="0" lang="ru-RU"/>
              <a:t>Заголовок фотоальбома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>
          <a:xfrm>
            <a:off x="453736" y="5181600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extLst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/>
            </a:pPr>
            <a:endParaRPr kumimoji="0" lang="ru-RU" sz="3200" b="0" i="1" u="none" strike="noStrike" kern="0" cap="none" spc="0" normalizeH="0" baseline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Щелкните, чтобы добавить дату и прочие сведения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466344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5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720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63440" y="228600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28600"/>
            <a:ext cx="4023360" cy="3017520"/>
          </a:xfrm>
        </p:spPr>
        <p:txBody>
          <a:bodyPr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смешанна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067300" y="3436620"/>
            <a:ext cx="3649900" cy="2889504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9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26720" y="384048"/>
            <a:ext cx="4457700" cy="5943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5067300" y="389332"/>
            <a:ext cx="3657600" cy="2887269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/>
          <p:cNvSpPr>
            <a:spLocks noGrp="1"/>
          </p:cNvSpPr>
          <p:nvPr>
            <p:ph type="pic" sz="quarter" idx="14"/>
          </p:nvPr>
        </p:nvSpPr>
        <p:spPr>
          <a:xfrm>
            <a:off x="2229297" y="228600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pic" sz="quarter" idx="26"/>
          </p:nvPr>
        </p:nvSpPr>
        <p:spPr>
          <a:xfrm>
            <a:off x="22292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25"/>
          </p:nvPr>
        </p:nvSpPr>
        <p:spPr>
          <a:xfrm>
            <a:off x="4672217" y="228600"/>
            <a:ext cx="2286000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27"/>
          </p:nvPr>
        </p:nvSpPr>
        <p:spPr>
          <a:xfrm>
            <a:off x="46676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00497" y="1295400"/>
            <a:ext cx="1676400" cy="1905000"/>
          </a:xfrm>
        </p:spPr>
        <p:txBody>
          <a:bodyPr anchor="b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7086600" y="1295400"/>
            <a:ext cx="1676400" cy="1905000"/>
          </a:xfrm>
        </p:spPr>
        <p:txBody>
          <a:bodyPr anchor="b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8" hasCustomPrompt="1"/>
          </p:nvPr>
        </p:nvSpPr>
        <p:spPr>
          <a:xfrm>
            <a:off x="400497" y="3352800"/>
            <a:ext cx="1676400" cy="1905000"/>
          </a:xfrm>
        </p:spPr>
        <p:txBody>
          <a:bodyPr anchor="t" anchorCtr="0"/>
          <a:lstStyle>
            <a:lvl1pPr marL="0" marR="0" indent="0" algn="r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30" hasCustomPrompt="1"/>
          </p:nvPr>
        </p:nvSpPr>
        <p:spPr>
          <a:xfrm>
            <a:off x="7086600" y="3352800"/>
            <a:ext cx="16764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1" name="Rectangle 10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5" name="Rectangle 14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pic" sz="quarter" idx="14"/>
          </p:nvPr>
        </p:nvSpPr>
        <p:spPr>
          <a:xfrm>
            <a:off x="926821" y="533400"/>
            <a:ext cx="3653297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268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9" name="Rectangle 7"/>
          <p:cNvSpPr>
            <a:spLocks noGrp="1"/>
          </p:cNvSpPr>
          <p:nvPr>
            <p:ph type="pic" sz="quarter" idx="17"/>
          </p:nvPr>
        </p:nvSpPr>
        <p:spPr>
          <a:xfrm>
            <a:off x="4660621" y="5334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8"/>
          </p:nvPr>
        </p:nvSpPr>
        <p:spPr>
          <a:xfrm>
            <a:off x="9268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4" name="Rectangle 7"/>
          <p:cNvSpPr>
            <a:spLocks noGrp="1"/>
          </p:cNvSpPr>
          <p:nvPr>
            <p:ph type="pic" sz="quarter" idx="19"/>
          </p:nvPr>
        </p:nvSpPr>
        <p:spPr>
          <a:xfrm>
            <a:off x="46606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9268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3" hasCustomPrompt="1"/>
          </p:nvPr>
        </p:nvSpPr>
        <p:spPr>
          <a:xfrm>
            <a:off x="46606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24" hasCustomPrompt="1"/>
          </p:nvPr>
        </p:nvSpPr>
        <p:spPr>
          <a:xfrm>
            <a:off x="46606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книжная с большой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1524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1"/>
          </p:nvPr>
        </p:nvSpPr>
        <p:spPr>
          <a:xfrm>
            <a:off x="45466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7"/>
          <p:cNvSpPr>
            <a:spLocks noGrp="1"/>
          </p:cNvSpPr>
          <p:nvPr>
            <p:ph type="pic" sz="quarter" idx="30"/>
          </p:nvPr>
        </p:nvSpPr>
        <p:spPr>
          <a:xfrm>
            <a:off x="234906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9" name="Rectangle 7"/>
          <p:cNvSpPr>
            <a:spLocks noGrp="1"/>
          </p:cNvSpPr>
          <p:nvPr>
            <p:ph type="pic" sz="quarter" idx="32"/>
          </p:nvPr>
        </p:nvSpPr>
        <p:spPr>
          <a:xfrm>
            <a:off x="6740166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152400" y="4495800"/>
            <a:ext cx="87630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ru-RU" sz="24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33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: 1 книжная и 3 альбом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685800" y="257665"/>
            <a:ext cx="4617720" cy="6172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7"/>
          <p:cNvSpPr>
            <a:spLocks noGrp="1" noChangeAspect="1"/>
          </p:cNvSpPr>
          <p:nvPr>
            <p:ph type="pic" sz="quarter" idx="18"/>
          </p:nvPr>
        </p:nvSpPr>
        <p:spPr>
          <a:xfrm>
            <a:off x="5788848" y="257665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 noChangeAspect="1"/>
          </p:cNvSpPr>
          <p:nvPr>
            <p:ph type="pic" sz="quarter" idx="22"/>
          </p:nvPr>
        </p:nvSpPr>
        <p:spPr>
          <a:xfrm>
            <a:off x="5788848" y="2432657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4" name="Rectangle 7"/>
          <p:cNvSpPr>
            <a:spLocks noGrp="1" noChangeAspect="1"/>
          </p:cNvSpPr>
          <p:nvPr>
            <p:ph type="pic" sz="quarter" idx="23"/>
          </p:nvPr>
        </p:nvSpPr>
        <p:spPr>
          <a:xfrm>
            <a:off x="5788848" y="4607649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сверху: 3 альбомных и 2 книж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/>
          </p:cNvSpPr>
          <p:nvPr>
            <p:ph type="pic" sz="quarter" idx="14"/>
          </p:nvPr>
        </p:nvSpPr>
        <p:spPr>
          <a:xfrm>
            <a:off x="609600" y="34290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17"/>
          </p:nvPr>
        </p:nvSpPr>
        <p:spPr>
          <a:xfrm>
            <a:off x="3033848" y="228600"/>
            <a:ext cx="5562600" cy="4171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6"/>
          </p:nvPr>
        </p:nvSpPr>
        <p:spPr>
          <a:xfrm>
            <a:off x="609600" y="2286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27"/>
          </p:nvPr>
        </p:nvSpPr>
        <p:spPr>
          <a:xfrm>
            <a:off x="5943600" y="4495800"/>
            <a:ext cx="2666999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3" name="Rectangle 7"/>
          <p:cNvSpPr>
            <a:spLocks noGrp="1" noChangeAspect="1"/>
          </p:cNvSpPr>
          <p:nvPr>
            <p:ph type="pic" sz="quarter" idx="28"/>
          </p:nvPr>
        </p:nvSpPr>
        <p:spPr>
          <a:xfrm>
            <a:off x="3033848" y="4495800"/>
            <a:ext cx="2757352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сверху: 3 книжных и 2 альбом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/>
          <p:cNvSpPr>
            <a:spLocks noGrp="1"/>
          </p:cNvSpPr>
          <p:nvPr>
            <p:ph type="pic" sz="quarter" idx="26"/>
          </p:nvPr>
        </p:nvSpPr>
        <p:spPr>
          <a:xfrm>
            <a:off x="5121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3" name="Rectangle 7"/>
          <p:cNvSpPr>
            <a:spLocks noGrp="1"/>
          </p:cNvSpPr>
          <p:nvPr>
            <p:ph type="pic" sz="quarter" idx="29"/>
          </p:nvPr>
        </p:nvSpPr>
        <p:spPr>
          <a:xfrm>
            <a:off x="51213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0"/>
          </p:nvPr>
        </p:nvSpPr>
        <p:spPr>
          <a:xfrm>
            <a:off x="471837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2" name="Rectangle 7"/>
          <p:cNvSpPr>
            <a:spLocks noGrp="1"/>
          </p:cNvSpPr>
          <p:nvPr>
            <p:ph type="pic" sz="quarter" idx="27"/>
          </p:nvPr>
        </p:nvSpPr>
        <p:spPr>
          <a:xfrm>
            <a:off x="32934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8"/>
          </p:nvPr>
        </p:nvSpPr>
        <p:spPr>
          <a:xfrm>
            <a:off x="60747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вадрат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3050273" y="16002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0" y="48768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квадрат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4955273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W¥ل云玗İαЂôÁûÂÚ丫:Pïçtúrê Plå¢éhõlðér 表¥鷗字㌍ 表_W 5"/>
          <p:cNvSpPr>
            <a:spLocks noGrp="1" noChangeAspect="1"/>
          </p:cNvSpPr>
          <p:nvPr>
            <p:ph type="pic" sz="quarter" idx="14"/>
          </p:nvPr>
        </p:nvSpPr>
        <p:spPr>
          <a:xfrm>
            <a:off x="1143000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W¥ل云玗İαЂÕØÚáÛ丫:Téxt Plàçèhòlðêr 表¥鷗字㌍_W 7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9" name="Rectangle 8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spect="1"/>
          </p:cNvSpPr>
          <p:nvPr>
            <p:ph type="pic" sz="quarter" idx="10"/>
          </p:nvPr>
        </p:nvSpPr>
        <p:spPr>
          <a:xfrm>
            <a:off x="914400" y="294590"/>
            <a:ext cx="7467600" cy="56007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019800"/>
            <a:ext cx="7467600" cy="38100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¥ل云玗İαЂôÁûÂÚ丫:Pïçtúrê Plå¢éhõlðér 表¥鷗字㌍ 表_W 2"/>
          <p:cNvSpPr>
            <a:spLocks noGrp="1"/>
          </p:cNvSpPr>
          <p:nvPr>
            <p:ph type="pic" sz="quarter" idx="30"/>
          </p:nvPr>
        </p:nvSpPr>
        <p:spPr>
          <a:xfrm>
            <a:off x="457200" y="2057400"/>
            <a:ext cx="8229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W¥ل云玗İαЂÕØÚáÛ丫:Téxt Plàçèhòlðêr 表¥鷗字㌍_W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4876800"/>
            <a:ext cx="8229600" cy="14478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3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4" name="Rectangle 6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2EC6F-6501-4E04-BD6C-A8A6CABB2C5B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27" name="Rectangl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24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3B0023-0CED-47F7-85AE-654F0B232C29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84A2-23CF-44F5-B813-5187ED5C7D1C}" type="datetimeFigureOut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EC6F-6501-4E04-BD6C-A8A6CABB2C5B}" type="datetimeFigureOut">
              <a:rPr lang="ru-RU" smtClean="0"/>
              <a:pPr/>
              <a:t>21.07.2009</a:t>
            </a:fld>
            <a:endParaRPr kumimoji="0"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0023-0CED-47F7-85AE-654F0B232C29}" type="slidenum">
              <a:rPr lang="ru-RU" smtClean="0"/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84A2-23CF-44F5-B813-5187ED5C7D1C}" type="datetimeFigureOut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84A2-23CF-44F5-B813-5187ED5C7D1C}" type="datetimeFigureOut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84A2-23CF-44F5-B813-5187ED5C7D1C}" type="datetimeFigureOut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84A2-23CF-44F5-B813-5187ED5C7D1C}" type="datetimeFigureOut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ctr"/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84A2-23CF-44F5-B813-5187ED5C7D1C}" type="datetimeFigureOut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Книж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/>
          </p:cNvSpPr>
          <p:nvPr>
            <p:ph type="pic" sz="quarter" idx="10"/>
          </p:nvPr>
        </p:nvSpPr>
        <p:spPr>
          <a:xfrm>
            <a:off x="419375" y="233241"/>
            <a:ext cx="4640305" cy="61722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3" name="Rectangle 6"/>
          <p:cNvSpPr>
            <a:spLocks noGrp="1"/>
          </p:cNvSpPr>
          <p:nvPr>
            <p:ph type="body" sz="quarter" idx="11" hasCustomPrompt="1"/>
          </p:nvPr>
        </p:nvSpPr>
        <p:spPr>
          <a:xfrm>
            <a:off x="5257800" y="3048000"/>
            <a:ext cx="3505200" cy="3352800"/>
          </a:xfrm>
        </p:spPr>
        <p:txBody>
          <a:bodyPr tIns="91440" bIns="91440"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84A2-23CF-44F5-B813-5187ED5C7D1C}" type="datetimeFigureOut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30C84A2-23CF-44F5-B813-5187ED5C7D1C}" type="datetimeFigureOut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84A2-23CF-44F5-B813-5187ED5C7D1C}" type="datetimeFigureOut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84A2-23CF-44F5-B813-5187ED5C7D1C}" type="datetimeFigureOut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ложка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 eaLnBrk="1" latinLnBrk="0" hangingPunct="1">
              <a:defRPr kumimoji="0" lang="ru-RU"/>
            </a:lvl1pPr>
            <a:extLst/>
          </a:lstStyle>
          <a:p>
            <a:r>
              <a:rPr kumimoji="0" lang="ru-RU"/>
              <a:t>Заголовок фотоальбома</a:t>
            </a: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Щелкните, чтобы добавить дату и прочие сведения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Альбомная (на весь экран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noFill/>
          <a:ln w="25400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>
              <a:buFontTx/>
              <a:buNone/>
            </a:pPr>
            <a:r>
              <a:rPr kumimoji="0" lang="ru-RU" i="0"/>
              <a:t>Щелкните значок,</a:t>
            </a:r>
            <a:r>
              <a:rPr kumimoji="0" lang="ru-RU" i="0" baseline="0"/>
              <a:t> чтобы добавить </a:t>
            </a:r>
            <a:r>
              <a:rPr kumimoji="0" lang="ru-RU" i="0"/>
              <a:t>фотографию размером со всю страницу</a:t>
            </a:r>
            <a:endParaRPr kumimoji="0" lang="ru-RU" i="0" baseline="0"/>
          </a:p>
          <a:p>
            <a:pPr marL="0" marR="0" indent="0" algn="ctr">
              <a:buFontTx/>
              <a:buNone/>
            </a:pPr>
            <a:endParaRPr kumimoji="0" lang="ru-RU" i="0"/>
          </a:p>
          <a:p>
            <a:pPr algn="ctr">
              <a:buFontTx/>
              <a:buNone/>
            </a:pPr>
            <a:endParaRPr kumimoji="0" lang="ru-RU" i="0"/>
          </a:p>
          <a:p>
            <a:pPr algn="ctr">
              <a:buFontTx/>
              <a:buNone/>
            </a:pPr>
            <a:endParaRPr kumimoji="0" lang="ru-RU" i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аздел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 hasCustomPrompt="1"/>
          </p:nvPr>
        </p:nvSpPr>
        <p:spPr>
          <a:xfrm>
            <a:off x="752670" y="4572000"/>
            <a:ext cx="7781730" cy="990600"/>
          </a:xfrm>
        </p:spPr>
        <p:txBody>
          <a:bodyPr vert="horz" bIns="0" anchor="b" anchorCtr="0"/>
          <a:lstStyle>
            <a:lvl1pPr eaLnBrk="1" latinLnBrk="0" hangingPunct="1">
              <a:defRPr kumimoji="0" lang="ru-RU" baseline="0"/>
            </a:lvl1pPr>
            <a:extLst/>
          </a:lstStyle>
          <a:p>
            <a:r>
              <a:rPr kumimoji="0" lang="ru-RU"/>
              <a:t>Заголовок раздела</a:t>
            </a:r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752670" y="5600700"/>
            <a:ext cx="7772400" cy="838200"/>
          </a:xfrm>
        </p:spPr>
        <p:txBody>
          <a:bodyPr vert="horz" tIns="0"/>
          <a:lstStyle>
            <a:lvl1pPr eaLnBrk="1" latinLnBrk="0" hangingPunct="1">
              <a:buFontTx/>
              <a:buNone/>
              <a:defRPr kumimoji="0" lang="ru-RU" sz="1800"/>
            </a:lvl1pPr>
            <a:extLst/>
          </a:lstStyle>
          <a:p>
            <a:pPr lvl="0"/>
            <a:r>
              <a:rPr kumimoji="0" lang="ru-RU"/>
              <a:t>Подзаголовок слайда</a:t>
            </a: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1"/>
          </p:nvPr>
        </p:nvSpPr>
        <p:spPr>
          <a:xfrm>
            <a:off x="786338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8" name="Rectangle 6"/>
          <p:cNvSpPr>
            <a:spLocks noGrp="1"/>
          </p:cNvSpPr>
          <p:nvPr>
            <p:ph type="pic" sz="quarter" idx="15"/>
          </p:nvPr>
        </p:nvSpPr>
        <p:spPr>
          <a:xfrm>
            <a:off x="3474604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" name="Rectangle 6"/>
          <p:cNvSpPr>
            <a:spLocks noGrp="1"/>
          </p:cNvSpPr>
          <p:nvPr>
            <p:ph type="pic" sz="quarter" idx="16"/>
          </p:nvPr>
        </p:nvSpPr>
        <p:spPr>
          <a:xfrm>
            <a:off x="6162870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2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4722047" y="609600"/>
            <a:ext cx="3431353" cy="4575141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1066800" y="609600"/>
            <a:ext cx="3429000" cy="4572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10668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47244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альбом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5" name="Rectangle 7"/>
          <p:cNvSpPr>
            <a:spLocks noGrp="1" noChangeAspect="1"/>
          </p:cNvSpPr>
          <p:nvPr>
            <p:ph type="pic" sz="quarter" idx="14"/>
          </p:nvPr>
        </p:nvSpPr>
        <p:spPr>
          <a:xfrm>
            <a:off x="457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4648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смешан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141976" y="381000"/>
            <a:ext cx="3773424" cy="2830068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2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4152" y="381000"/>
            <a:ext cx="4462272" cy="5949696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5141976" y="3352800"/>
            <a:ext cx="3773425" cy="2971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32004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8"/>
          <p:cNvSpPr>
            <a:spLocks noGrp="1" noChangeAspect="1"/>
          </p:cNvSpPr>
          <p:nvPr>
            <p:ph type="pic" sz="quarter" idx="12"/>
          </p:nvPr>
        </p:nvSpPr>
        <p:spPr>
          <a:xfrm>
            <a:off x="61722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4" name="Rectangle 6"/>
          <p:cNvSpPr>
            <a:spLocks noGrp="1"/>
          </p:cNvSpPr>
          <p:nvPr>
            <p:ph type="body" sz="quarter" idx="15" hasCustomPrompt="1"/>
          </p:nvPr>
        </p:nvSpPr>
        <p:spPr>
          <a:xfrm>
            <a:off x="61722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21.07.2009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13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9" name="Rectangle 3"/>
          <p:cNvSpPr>
            <a:spLocks noGrp="1"/>
          </p:cNvSpPr>
          <p:nvPr>
            <p:ph type="dt" sz="half" idx="2"/>
          </p:nvPr>
        </p:nvSpPr>
        <p:spPr>
          <a:xfrm>
            <a:off x="66675" y="6559360"/>
            <a:ext cx="2438400" cy="244475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0" name="Rectangle 25"/>
          <p:cNvSpPr>
            <a:spLocks noGrp="1"/>
          </p:cNvSpPr>
          <p:nvPr>
            <p:ph type="ftr" sz="quarter" idx="3"/>
          </p:nvPr>
        </p:nvSpPr>
        <p:spPr>
          <a:xfrm>
            <a:off x="2995653" y="6558153"/>
            <a:ext cx="4648200" cy="2468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pPr algn="ctr"/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3" name="Rectangle 16"/>
          <p:cNvSpPr>
            <a:spLocks noGrp="1"/>
          </p:cNvSpPr>
          <p:nvPr>
            <p:ph type="sldNum" sz="quarter" idx="4"/>
          </p:nvPr>
        </p:nvSpPr>
        <p:spPr>
          <a:xfrm>
            <a:off x="8172450" y="6559360"/>
            <a:ext cx="914400" cy="244475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ru-RU" sz="3200" cap="all" baseline="0">
          <a:solidFill>
            <a:schemeClr val="tx2"/>
          </a:solidFill>
          <a:effectLst>
            <a:outerShdw blurRad="51000" dist="370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 lang="ru-RU">
          <a:solidFill>
            <a:schemeClr val="tx2"/>
          </a:solidFill>
        </a:defRPr>
      </a:lvl2pPr>
      <a:lvl3pPr eaLnBrk="1" latinLnBrk="0" hangingPunct="1">
        <a:defRPr kumimoji="0" lang="ru-RU">
          <a:solidFill>
            <a:schemeClr val="tx2"/>
          </a:solidFill>
        </a:defRPr>
      </a:lvl3pPr>
      <a:lvl4pPr eaLnBrk="1" latinLnBrk="0" hangingPunct="1">
        <a:defRPr kumimoji="0" lang="ru-RU">
          <a:solidFill>
            <a:schemeClr val="tx2"/>
          </a:solidFill>
        </a:defRPr>
      </a:lvl4pPr>
      <a:lvl5pPr eaLnBrk="1" latinLnBrk="0" hangingPunct="1">
        <a:defRPr kumimoji="0" lang="ru-RU">
          <a:solidFill>
            <a:schemeClr val="tx2"/>
          </a:solidFill>
        </a:defRPr>
      </a:lvl5pPr>
      <a:lvl6pPr eaLnBrk="1" latinLnBrk="0" hangingPunct="1">
        <a:defRPr kumimoji="0" lang="ru-RU">
          <a:solidFill>
            <a:schemeClr val="tx2"/>
          </a:solidFill>
        </a:defRPr>
      </a:lvl6pPr>
      <a:lvl7pPr eaLnBrk="1" latinLnBrk="0" hangingPunct="1">
        <a:defRPr kumimoji="0" lang="ru-RU">
          <a:solidFill>
            <a:schemeClr val="tx2"/>
          </a:solidFill>
        </a:defRPr>
      </a:lvl7pPr>
      <a:lvl8pPr eaLnBrk="1" latinLnBrk="0" hangingPunct="1">
        <a:defRPr kumimoji="0" lang="ru-RU">
          <a:solidFill>
            <a:schemeClr val="tx2"/>
          </a:solidFill>
        </a:defRPr>
      </a:lvl8pPr>
      <a:lvl9pPr eaLnBrk="1" latinLnBrk="0" hangingPunct="1">
        <a:defRPr kumimoji="0" lang="ru-RU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ru-RU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ru-RU"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ru-RU"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ru-RU"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30C84A2-23CF-44F5-B813-5187ED5C7D1C}" type="datetimeFigureOut">
              <a:rPr kumimoji="0" lang="ru-RU" sz="1200" smtClean="0">
                <a:solidFill>
                  <a:schemeClr val="tx2"/>
                </a:solidFill>
              </a:rPr>
              <a:pPr/>
              <a:t>21.07.2009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/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r"/>
            <a:fld id="{F99EC173-99AE-4773-AB25-02E469A13EAE}" type="slidenum">
              <a:rPr kumimoji="0" lang="ru-RU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2362200"/>
            <a:ext cx="8572560" cy="1495428"/>
          </a:xfrm>
        </p:spPr>
        <p:txBody>
          <a:bodyPr>
            <a:noAutofit/>
          </a:bodyPr>
          <a:lstStyle>
            <a:extLst/>
          </a:lstStyle>
          <a:p>
            <a:pPr algn="ctr"/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" pitchFamily="34" charset="0"/>
              </a:rPr>
              <a:t>Сердце мое открой</a:t>
            </a:r>
            <a:endParaRPr lang="ru-RU" sz="7200" b="1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715436" cy="6000792"/>
          </a:xfrm>
        </p:spPr>
        <p:txBody>
          <a:bodyPr>
            <a:noAutofit/>
          </a:bodyPr>
          <a:lstStyle>
            <a:extLst/>
          </a:lstStyle>
          <a:p>
            <a:pPr algn="l"/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Бог святой и вечный!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Бог святой и вечный!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Ты мой Бог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Святой и вечный!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Сердце моё открой!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715436" cy="6000792"/>
          </a:xfrm>
        </p:spPr>
        <p:txBody>
          <a:bodyPr>
            <a:noAutofit/>
          </a:bodyPr>
          <a:lstStyle>
            <a:extLst/>
          </a:lstStyle>
          <a:p>
            <a:pPr algn="l"/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Бог святой и вечный!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Бог святой и вечный!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Ты мой Бог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Святой и вечный!</a:t>
            </a:r>
            <a:b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7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Сердце моё открой!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5286412"/>
          </a:xfrm>
        </p:spPr>
        <p:txBody>
          <a:bodyPr>
            <a:noAutofit/>
          </a:bodyPr>
          <a:lstStyle>
            <a:extLst/>
          </a:lstStyle>
          <a:p>
            <a:pPr algn="l"/>
            <a: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Дай мне увидеть</a:t>
            </a:r>
            <a:b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Тебя, Бог.</a:t>
            </a:r>
            <a:b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Дай мне увидеть Тебя.</a:t>
            </a:r>
            <a:b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Сердце моё открой!</a:t>
            </a:r>
            <a:b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Сердце моё открой!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5286412"/>
          </a:xfrm>
        </p:spPr>
        <p:txBody>
          <a:bodyPr>
            <a:noAutofit/>
          </a:bodyPr>
          <a:lstStyle>
            <a:extLst/>
          </a:lstStyle>
          <a:p>
            <a:pPr algn="l"/>
            <a: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Дай мне увидеть</a:t>
            </a:r>
            <a:b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Тебя, Бог.</a:t>
            </a:r>
            <a:b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Дай мне увидеть Тебя.</a:t>
            </a:r>
            <a:b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Сердце моё открой!</a:t>
            </a:r>
            <a:b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Сердце моё открой!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929718" cy="5286412"/>
          </a:xfrm>
        </p:spPr>
        <p:txBody>
          <a:bodyPr>
            <a:noAutofit/>
          </a:bodyPr>
          <a:lstStyle>
            <a:extLst/>
          </a:lstStyle>
          <a:p>
            <a:pPr algn="l"/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Я хочу познать Тебя!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 славе Твоей бесконечной.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Милость Твою и любовь –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Ведь </a:t>
            </a:r>
            <a:r>
              <a:rPr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</a:t>
            </a:r>
            <a:r>
              <a:rPr lang="ru-RU" sz="60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ы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 мой Бог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Святой и вечный.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929718" cy="5286412"/>
          </a:xfrm>
        </p:spPr>
        <p:txBody>
          <a:bodyPr>
            <a:noAutofit/>
          </a:bodyPr>
          <a:lstStyle>
            <a:extLst/>
          </a:lstStyle>
          <a:p>
            <a:pPr algn="l"/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Я хочу познать Тебя!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 славе Твоей бесконечной.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Милость Твою и любовь –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Ведь </a:t>
            </a:r>
            <a:r>
              <a:rPr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</a:t>
            </a:r>
            <a:r>
              <a:rPr lang="ru-RU" sz="60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ы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 мой Бог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Святой и вечный.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5286412"/>
          </a:xfrm>
        </p:spPr>
        <p:txBody>
          <a:bodyPr>
            <a:noAutofit/>
          </a:bodyPr>
          <a:lstStyle>
            <a:extLst/>
          </a:lstStyle>
          <a:p>
            <a:pPr algn="l"/>
            <a: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Дай мне увидеть</a:t>
            </a:r>
            <a:b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Тебя, Бог.</a:t>
            </a:r>
            <a:b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Дай мне увидеть Тебя.</a:t>
            </a:r>
            <a:b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Сердце моё открой!</a:t>
            </a:r>
            <a:b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Сердце моё открой!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5286412"/>
          </a:xfrm>
        </p:spPr>
        <p:txBody>
          <a:bodyPr>
            <a:noAutofit/>
          </a:bodyPr>
          <a:lstStyle>
            <a:extLst/>
          </a:lstStyle>
          <a:p>
            <a:pPr algn="l"/>
            <a: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Дай мне увидеть</a:t>
            </a:r>
            <a:b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Тебя, Бог.</a:t>
            </a:r>
            <a:b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Дай мне увидеть Тебя.</a:t>
            </a:r>
            <a:b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Сердце моё открой!</a:t>
            </a:r>
            <a:b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Сердце моё открой!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929718" cy="5286412"/>
          </a:xfrm>
        </p:spPr>
        <p:txBody>
          <a:bodyPr>
            <a:noAutofit/>
          </a:bodyPr>
          <a:lstStyle>
            <a:extLst/>
          </a:lstStyle>
          <a:p>
            <a:pPr algn="l"/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Я хочу познать Тебя!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 славе Твоей бесконечной.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Милость Твою и любовь –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Ведь </a:t>
            </a:r>
            <a:r>
              <a:rPr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</a:t>
            </a:r>
            <a:r>
              <a:rPr lang="ru-RU" sz="60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ы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 мой Бог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Святой и вечный.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929718" cy="5286412"/>
          </a:xfrm>
        </p:spPr>
        <p:txBody>
          <a:bodyPr>
            <a:noAutofit/>
          </a:bodyPr>
          <a:lstStyle>
            <a:extLst/>
          </a:lstStyle>
          <a:p>
            <a:pPr algn="l"/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Я хочу познать Тебя!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 славе Твоей бесконечной.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Милость Твою и любовь –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Ведь </a:t>
            </a:r>
            <a:r>
              <a:rPr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Т</a:t>
            </a:r>
            <a:r>
              <a:rPr lang="ru-RU" sz="60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ы</a:t>
            </a: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 мой Бог</a:t>
            </a:r>
            <a:b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ru-RU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Святой и вечный.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ssic photo album">
  <a:themeElements>
    <a:clrScheme name="Technic">
      <a:dk1>
        <a:sysClr val="windowText" lastClr="00008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70000"/>
                <a:satMod val="350000"/>
              </a:schemeClr>
            </a:gs>
          </a:gsLst>
          <a:path path="circle">
            <a:fillToRect l="51000" t="-20000" r="2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25000"/>
                <a:satMod val="350000"/>
              </a:schemeClr>
              <a:schemeClr val="phClr">
                <a:tint val="83000"/>
                <a:satMod val="11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хническая">
  <a:themeElements>
    <a:clrScheme name="Техническая">
      <a:dk1>
        <a:sysClr val="windowText" lastClr="00008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8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8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 photo album</Template>
  <TotalTime>0</TotalTime>
  <Words>56</Words>
  <Application>Microsoft Office PowerPoint</Application>
  <PresentationFormat>Экран (4:3)</PresentationFormat>
  <Paragraphs>22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Classic photo album</vt:lpstr>
      <vt:lpstr>Техническая</vt:lpstr>
      <vt:lpstr>Сердце мое открой</vt:lpstr>
      <vt:lpstr>Дай мне увидеть Тебя, Бог. Дай мне увидеть Тебя. Сердце моё открой! Сердце моё открой!</vt:lpstr>
      <vt:lpstr>Дай мне увидеть Тебя, Бог. Дай мне увидеть Тебя. Сердце моё открой! Сердце моё открой!</vt:lpstr>
      <vt:lpstr>Я хочу познать Тебя! В славе Твоей бесконечной. Милость Твою и любовь – Ведь Ты мой Бог Святой и вечный.</vt:lpstr>
      <vt:lpstr>Я хочу познать Тебя! В славе Твоей бесконечной. Милость Твою и любовь – Ведь Ты мой Бог Святой и вечный.</vt:lpstr>
      <vt:lpstr>Дай мне увидеть Тебя, Бог. Дай мне увидеть Тебя. Сердце моё открой! Сердце моё открой!</vt:lpstr>
      <vt:lpstr>Дай мне увидеть Тебя, Бог. Дай мне увидеть Тебя. Сердце моё открой! Сердце моё открой!</vt:lpstr>
      <vt:lpstr>Я хочу познать Тебя! В славе Твоей бесконечной. Милость Твою и любовь – Ведь Ты мой Бог Святой и вечный.</vt:lpstr>
      <vt:lpstr>Я хочу познать Тебя! В славе Твоей бесконечной. Милость Твою и любовь – Ведь Ты мой Бог Святой и вечный.</vt:lpstr>
      <vt:lpstr>Бог святой и вечный! Бог святой и вечный! Ты мой Бог Святой и вечный! Сердце моё открой!</vt:lpstr>
      <vt:lpstr>Бог святой и вечный! Бог святой и вечный! Ты мой Бог Святой и вечный! Сердце моё открой!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2008-12-15T20:13:22Z</dcterms:created>
  <dcterms:modified xsi:type="dcterms:W3CDTF">2009-07-21T09:16:57Z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  <property fmtid="{D5CDD505-2E9C-101B-9397-08002B2CF9AE}" pid="4" name="_TemplateID">
    <vt:lpwstr>TC101769231049</vt:lpwstr>
  </property>
</Properties>
</file>