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4"/>
  </p:notesMasterIdLst>
  <p:handoutMasterIdLst>
    <p:handoutMasterId r:id="rId15"/>
  </p:handoutMasterIdLst>
  <p:sldIdLst>
    <p:sldId id="319" r:id="rId3"/>
    <p:sldId id="320" r:id="rId4"/>
    <p:sldId id="332" r:id="rId5"/>
    <p:sldId id="322" r:id="rId6"/>
    <p:sldId id="338" r:id="rId7"/>
    <p:sldId id="333" r:id="rId8"/>
    <p:sldId id="334" r:id="rId9"/>
    <p:sldId id="335" r:id="rId10"/>
    <p:sldId id="336" r:id="rId11"/>
    <p:sldId id="331" r:id="rId12"/>
    <p:sldId id="337" r:id="rId13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094" autoAdjust="0"/>
  </p:normalViewPr>
  <p:slideViewPr>
    <p:cSldViewPr>
      <p:cViewPr varScale="1">
        <p:scale>
          <a:sx n="77" d="100"/>
          <a:sy n="77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21.07.2009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EC6F-6501-4E04-BD6C-A8A6CABB2C5B}" type="datetimeFigureOut">
              <a:rPr lang="ru-RU" smtClean="0"/>
              <a:pPr/>
              <a:t>21.07.2009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ru-RU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0C84A2-23CF-44F5-B813-5187ED5C7D1C}" type="datetimeFigureOut">
              <a:rPr kumimoji="0" lang="ru-RU" sz="1200" smtClean="0">
                <a:solidFill>
                  <a:schemeClr val="tx2"/>
                </a:solidFill>
              </a:rPr>
              <a:pPr/>
              <a:t>21.07.2009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362200"/>
            <a:ext cx="8572560" cy="14954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Сердце мое открой</a:t>
            </a:r>
            <a:endParaRPr lang="ru-RU" sz="72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600079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святой и вечный!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святой и вечный!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мой Бог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Святой и вечный!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600079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святой и вечный!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Бог святой и вечный!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Ты мой Бог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Святой и вечный!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Тебя, Бог.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 Тебя.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Тебя, Бог.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 Тебя.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929718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хочу познать Тебя!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 славе Твоей бесконечной.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Милость Твою и любовь –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Ведь </a:t>
            </a:r>
            <a:r>
              <a:rPr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6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ы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мой Бог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Святой и вечный.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929718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хочу познать Тебя!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 славе Твоей бесконечной.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Милость Твою и любовь –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Ведь </a:t>
            </a:r>
            <a:r>
              <a:rPr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6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ы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мой Бог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Святой и вечный.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Тебя, Бог.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 Тебя.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Тебя, Бог.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Дай мне увидеть Тебя.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  <a:b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Сердце моё открой!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929718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хочу познать Тебя!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 славе Твоей бесконечной.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Милость Твою и любовь –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Ведь </a:t>
            </a:r>
            <a:r>
              <a:rPr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6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ы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мой Бог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Святой и вечный.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929718" cy="5286412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Я хочу познать Тебя!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 славе Твоей бесконечной.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Милость Твою и любовь –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Ведь </a:t>
            </a:r>
            <a:r>
              <a:rPr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6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ы</a:t>
            </a: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мой Бог</a:t>
            </a:r>
            <a:b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Святой и вечный.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</Template>
  <TotalTime>0</TotalTime>
  <Words>56</Words>
  <Application>Microsoft Office PowerPoint</Application>
  <PresentationFormat>Экран (4:3)</PresentationFormat>
  <Paragraphs>22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Classic photo album</vt:lpstr>
      <vt:lpstr>Техническая</vt:lpstr>
      <vt:lpstr>Сердце мое открой</vt:lpstr>
      <vt:lpstr>Дай мне увидеть Тебя, Бог. Дай мне увидеть Тебя. Сердце моё открой! Сердце моё открой!</vt:lpstr>
      <vt:lpstr>Дай мне увидеть Тебя, Бог. Дай мне увидеть Тебя. Сердце моё открой! Сердце моё открой!</vt:lpstr>
      <vt:lpstr>Я хочу познать Тебя! В славе Твоей бесконечной. Милость Твою и любовь – Ведь Ты мой Бог Святой и вечный.</vt:lpstr>
      <vt:lpstr>Я хочу познать Тебя! В славе Твоей бесконечной. Милость Твою и любовь – Ведь Ты мой Бог Святой и вечный.</vt:lpstr>
      <vt:lpstr>Дай мне увидеть Тебя, Бог. Дай мне увидеть Тебя. Сердце моё открой! Сердце моё открой!</vt:lpstr>
      <vt:lpstr>Дай мне увидеть Тебя, Бог. Дай мне увидеть Тебя. Сердце моё открой! Сердце моё открой!</vt:lpstr>
      <vt:lpstr>Я хочу познать Тебя! В славе Твоей бесконечной. Милость Твою и любовь – Ведь Ты мой Бог Святой и вечный.</vt:lpstr>
      <vt:lpstr>Я хочу познать Тебя! В славе Твоей бесконечной. Милость Твою и любовь – Ведь Ты мой Бог Святой и вечный.</vt:lpstr>
      <vt:lpstr>Бог святой и вечный! Бог святой и вечный! Ты мой Бог Святой и вечный! Сердце моё открой!</vt:lpstr>
      <vt:lpstr>Бог святой и вечный! Бог святой и вечный! Ты мой Бог Святой и вечный! Сердце моё открой!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2008-12-15T20:13:22Z</dcterms:created>
  <dcterms:modified xsi:type="dcterms:W3CDTF">2009-07-21T09:16:57Z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TC101769231049</vt:lpwstr>
  </property>
</Properties>
</file>