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71" r:id="rId2"/>
  </p:sldMasterIdLst>
  <p:notesMasterIdLst>
    <p:notesMasterId r:id="rId14"/>
  </p:notesMasterIdLst>
  <p:handoutMasterIdLst>
    <p:handoutMasterId r:id="rId15"/>
  </p:handoutMasterIdLst>
  <p:sldIdLst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024" autoAdjust="0"/>
  </p:normalViewPr>
  <p:slideViewPr>
    <p:cSldViewPr>
      <p:cViewPr varScale="1">
        <p:scale>
          <a:sx n="78" d="100"/>
          <a:sy n="78" d="100"/>
        </p:scale>
        <p:origin x="-9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r>
              <a:rPr lang="ru-RU" smtClean="0"/>
              <a:t>Восточный регион киевской Церкви Христа</a:t>
            </a: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68F88C59-319B-4332-9A1D-2A62CFCB00D8}" type="datetimeFigureOut">
              <a:rPr lang="ru-RU" smtClean="0"/>
              <a:pPr/>
              <a:t>31.05.2009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B16A41B8-7DC3-4DB6-84E4-E105629EA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r>
              <a:rPr lang="ru-RU" smtClean="0"/>
              <a:t>Восточный регион киевской Церкви Христа</a:t>
            </a: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968B300D-05F0-4B43-940D-46DED5A791AD}" type="datetimeFigureOut">
              <a:rPr/>
              <a:pPr/>
              <a:t>6/30/2006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9B26CD33-4337-4529-948A-94F6960B2374}" type="slidenum">
              <a:rPr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ложка альбо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 eaLnBrk="1" latinLnBrk="0" hangingPunct="1">
              <a:defRPr kumimoji="0" lang="ru-RU"/>
            </a:lvl1pPr>
            <a:extLst/>
          </a:lstStyle>
          <a:p>
            <a:r>
              <a:rPr kumimoji="0" lang="ru-RU"/>
              <a:t>Заголовок фотоальбома</a:t>
            </a:r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453736" y="5181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extLst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/>
            </a:pPr>
            <a:endParaRPr kumimoji="0" lang="ru-RU" sz="3200" b="0" i="1" u="none" strike="noStrike" kern="0" cap="none" spc="0" normalizeH="0" baseline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Щелкните, чтобы добавить дату и прочие сведения</a:t>
            </a:r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3C103BF1-2B6E-44FC-B622-0E27D9EAEBFE}" type="datetime1">
              <a:rPr kumimoji="0" lang="ru-RU" sz="1200" smtClean="0">
                <a:solidFill>
                  <a:schemeClr val="tx2"/>
                </a:solidFill>
              </a:rPr>
              <a:pPr/>
              <a:t>31.05.2009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верху, альбом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466344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720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63440" y="228600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28600"/>
            <a:ext cx="4023360" cy="3017520"/>
          </a:xfrm>
        </p:spPr>
        <p:txBody>
          <a:bodyPr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fld id="{C602A058-97A9-4129-9131-AA5C7DBAC1B1}" type="datetime1">
              <a:rPr kumimoji="0" lang="ru-RU" sz="1200" smtClean="0">
                <a:solidFill>
                  <a:schemeClr val="tx2"/>
                </a:solidFill>
              </a:rPr>
              <a:pPr/>
              <a:t>31.05.2009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верху, смешанн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067300" y="3436620"/>
            <a:ext cx="3649900" cy="2889504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26720" y="384048"/>
            <a:ext cx="4457700" cy="5943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5067300" y="389332"/>
            <a:ext cx="3657600" cy="288726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C811504C-F73A-4FA9-A619-0379E0B65DC2}" type="datetime1">
              <a:rPr kumimoji="0" lang="ru-RU" sz="1200" smtClean="0">
                <a:solidFill>
                  <a:schemeClr val="tx2"/>
                </a:solidFill>
              </a:rPr>
              <a:pPr/>
              <a:t>31.05.2009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сверху, книж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2229297" y="228600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22292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4672217" y="228600"/>
            <a:ext cx="2286000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46676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</p:spPr>
        <p:txBody>
          <a:bodyPr anchor="b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ru-RU"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</p:spPr>
        <p:txBody>
          <a:bodyPr anchor="b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1" name="Rectangle 10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3EA278B0-FC83-40BA-875C-A0A370F14A9C}" type="datetime1">
              <a:rPr kumimoji="0" lang="ru-RU" sz="1200" smtClean="0">
                <a:solidFill>
                  <a:schemeClr val="tx2"/>
                </a:solidFill>
              </a:rPr>
              <a:pPr/>
              <a:t>31.05.2009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5" name="Rectangle 14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сверху, альбом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926821" y="533400"/>
            <a:ext cx="3653297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26821" y="61722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4660621" y="5334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9268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46606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926821" y="1524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 hasCustomPrompt="1"/>
          </p:nvPr>
        </p:nvSpPr>
        <p:spPr>
          <a:xfrm>
            <a:off x="4660621" y="61722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 hasCustomPrompt="1"/>
          </p:nvPr>
        </p:nvSpPr>
        <p:spPr>
          <a:xfrm>
            <a:off x="4660621" y="1524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fld id="{DCA11597-DC46-4827-A0AC-452C5C827432}" type="datetime1">
              <a:rPr kumimoji="0" lang="ru-RU" sz="1200" smtClean="0">
                <a:solidFill>
                  <a:schemeClr val="tx2"/>
                </a:solidFill>
              </a:rPr>
              <a:pPr/>
              <a:t>31.05.2009</a:t>
            </a:fld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сверху, книжная с большой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1524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45466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234906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6740166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152400" y="4495800"/>
            <a:ext cx="87630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ru-RU" sz="24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fld id="{476C8B2F-5689-435D-9154-C557B4DF7029}" type="datetime1">
              <a:rPr kumimoji="0" lang="ru-RU" sz="1200" smtClean="0">
                <a:solidFill>
                  <a:schemeClr val="tx2"/>
                </a:solidFill>
              </a:rPr>
              <a:pPr/>
              <a:t>31.05.2009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сверху: 1 книжная и 3 альбомны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685800" y="257665"/>
            <a:ext cx="4617720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788848" y="257665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5788848" y="2432657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788848" y="4607649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fld id="{4749174A-0034-4F35-A598-BC63DB0AB7BE}" type="datetime1">
              <a:rPr kumimoji="0" lang="ru-RU" sz="1200" smtClean="0">
                <a:solidFill>
                  <a:schemeClr val="tx2"/>
                </a:solidFill>
              </a:rPr>
              <a:pPr/>
              <a:t>31.05.2009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 сверху: 3 альбомных и 2 книжны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290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3033848" y="228600"/>
            <a:ext cx="5562600" cy="4171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609600" y="2286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943600" y="4495800"/>
            <a:ext cx="266699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3033848" y="4495800"/>
            <a:ext cx="2757352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fld id="{CA007A49-6DCC-4159-B9AE-C444338DC958}" type="datetime1">
              <a:rPr kumimoji="0" lang="ru-RU" sz="1200" smtClean="0">
                <a:solidFill>
                  <a:schemeClr val="tx2"/>
                </a:solidFill>
              </a:rPr>
              <a:pPr/>
              <a:t>31.05.2009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 сверху: 3 книжных и 2 альбомны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5121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51213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471837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32934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60747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A2204B1A-94C5-4890-B3D7-22E046199C9B}" type="datetime1">
              <a:rPr kumimoji="0" lang="ru-RU" sz="1200" smtClean="0">
                <a:solidFill>
                  <a:schemeClr val="tx2"/>
                </a:solidFill>
              </a:rPr>
              <a:pPr/>
              <a:t>31.05.2009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вадрат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3050273" y="16002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0" y="48768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122E94D7-BF70-4C8F-9088-6E6ED19FAB17}" type="datetime1">
              <a:rPr kumimoji="0" lang="ru-RU" sz="1200" smtClean="0">
                <a:solidFill>
                  <a:schemeClr val="tx2"/>
                </a:solidFill>
              </a:rPr>
              <a:pPr/>
              <a:t>31.05.2009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сверху, квадрат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4955273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W¥ل云玗İαЂôÁûÂÚ丫:Pïçtúrê Plå¢éhõlðér 表¥鷗字㌍ 表_W 5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8" name="W¥ل云玗İαЂÕØÚáÛ丫:Téxt Plàçèhòlðêr 表¥鷗字㌍_W 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9" name="Rectangle 8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8538234D-74F2-4839-A1DC-C368320E5E1E}" type="datetime1">
              <a:rPr kumimoji="0" lang="ru-RU" sz="1200" smtClean="0">
                <a:solidFill>
                  <a:schemeClr val="tx2"/>
                </a:solidFill>
              </a:rPr>
              <a:pPr/>
              <a:t>31.05.2009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Альбом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914400" y="294590"/>
            <a:ext cx="7467600" cy="56007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019800"/>
            <a:ext cx="7467600" cy="38100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2343C5AF-1D4E-43EC-94F2-5D09AFAB7739}" type="datetime1">
              <a:rPr kumimoji="0" lang="ru-RU" sz="1200" smtClean="0">
                <a:solidFill>
                  <a:schemeClr val="tx2"/>
                </a:solidFill>
              </a:rPr>
              <a:pPr/>
              <a:t>31.05.2009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57200" y="2057400"/>
            <a:ext cx="8229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W¥ل云玗İαЂÕØÚáÛ丫:Téxt Plàçèhòlðêr 表¥鷗字㌍_W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76800"/>
            <a:ext cx="8229600" cy="14478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3518EA4B-23A3-431F-ABBB-B4941D650B76}" type="datetime1">
              <a:rPr kumimoji="0" lang="ru-RU" sz="1200" smtClean="0">
                <a:solidFill>
                  <a:schemeClr val="tx2"/>
                </a:solidFill>
              </a:rPr>
              <a:pPr/>
              <a:t>31.05.2009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68A84-06B4-48A0-905B-3ED1DC939F34}" type="datetime1">
              <a:rPr kumimoji="0" lang="ru-RU" smtClean="0"/>
              <a:pPr/>
              <a:t>31.05.2009</a:t>
            </a:fld>
            <a:endParaRPr kumimoji="0" lang="ru-RU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B0023-0CED-47F7-85AE-654F0B232C29}" type="slidenum">
              <a:rPr/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A991-2E02-440A-9CD4-9C22DF1E80B6}" type="datetime1">
              <a:rPr kumimoji="0" lang="ru-RU" sz="1200" smtClean="0">
                <a:solidFill>
                  <a:schemeClr val="tx2"/>
                </a:solidFill>
              </a:rPr>
              <a:pPr/>
              <a:t>31.05.2009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635A-2111-4DDF-9C82-84E5AC3C9337}" type="datetime1">
              <a:rPr kumimoji="0" lang="ru-RU" smtClean="0"/>
              <a:pPr/>
              <a:t>31.05.2009</a:t>
            </a:fld>
            <a:endParaRPr kumimoji="0"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0023-0CED-47F7-85AE-654F0B232C29}" type="slidenum">
              <a:rPr lang="ru-RU" smtClean="0"/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93AD-95D7-491F-A0BD-1B720112BE65}" type="datetime1">
              <a:rPr kumimoji="0" lang="ru-RU" sz="1200" smtClean="0">
                <a:solidFill>
                  <a:schemeClr val="tx2"/>
                </a:solidFill>
              </a:rPr>
              <a:pPr/>
              <a:t>31.05.2009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4CAA-5D3E-40E3-A23D-D77C6EB8768B}" type="datetime1">
              <a:rPr kumimoji="0" lang="ru-RU" sz="1200" smtClean="0">
                <a:solidFill>
                  <a:schemeClr val="tx2"/>
                </a:solidFill>
              </a:rPr>
              <a:pPr/>
              <a:t>31.05.2009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2274-9A29-4BDA-96B7-C3EA2B94BB31}" type="datetime1">
              <a:rPr kumimoji="0" lang="ru-RU" sz="1200" smtClean="0">
                <a:solidFill>
                  <a:schemeClr val="tx2"/>
                </a:solidFill>
              </a:rPr>
              <a:pPr/>
              <a:t>31.05.2009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9A8B-CD62-4B48-ABC0-34033998CAC2}" type="datetime1">
              <a:rPr kumimoji="0" lang="ru-RU" sz="1200" smtClean="0">
                <a:solidFill>
                  <a:schemeClr val="tx2"/>
                </a:solidFill>
              </a:rPr>
              <a:pPr/>
              <a:t>31.05.2009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6D37-E1D7-4982-8145-F44EFF510A03}" type="datetime1">
              <a:rPr kumimoji="0" lang="ru-RU" sz="1200" smtClean="0">
                <a:solidFill>
                  <a:schemeClr val="tx2"/>
                </a:solidFill>
              </a:rPr>
              <a:pPr/>
              <a:t>31.05.2009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Книж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AC0C381C-EF30-4359-A706-BD7D8D738309}" type="datetime1">
              <a:rPr kumimoji="0" lang="ru-RU" sz="1200" smtClean="0">
                <a:solidFill>
                  <a:schemeClr val="tx2"/>
                </a:solidFill>
              </a:rPr>
              <a:pPr/>
              <a:t>31.05.2009</a:t>
            </a:fld>
            <a:endParaRPr kumimoji="0" lang="ru-RU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9A57-B902-429A-AE74-59103B8AE44E}" type="datetime1">
              <a:rPr kumimoji="0" lang="ru-RU" sz="1200" smtClean="0">
                <a:solidFill>
                  <a:schemeClr val="tx2"/>
                </a:solidFill>
              </a:rPr>
              <a:pPr/>
              <a:t>31.05.2009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EBD4129-0FB5-4E6D-BF56-CDAEAE80D9D1}" type="datetime1">
              <a:rPr kumimoji="0" lang="ru-RU" sz="1200" smtClean="0">
                <a:solidFill>
                  <a:schemeClr val="tx2"/>
                </a:solidFill>
              </a:rPr>
              <a:pPr/>
              <a:t>31.05.2009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2742-8C78-4994-AF33-FDC069E9EEB7}" type="datetime1">
              <a:rPr kumimoji="0" lang="ru-RU" sz="1200" smtClean="0">
                <a:solidFill>
                  <a:schemeClr val="tx2"/>
                </a:solidFill>
              </a:rPr>
              <a:pPr/>
              <a:t>31.05.2009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4963-0EEA-4E0B-A041-DDAEEBA3A40D}" type="datetime1">
              <a:rPr kumimoji="0" lang="ru-RU" sz="1200" smtClean="0">
                <a:solidFill>
                  <a:schemeClr val="tx2"/>
                </a:solidFill>
              </a:rPr>
              <a:pPr/>
              <a:t>31.05.2009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ложка альбо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 eaLnBrk="1" latinLnBrk="0" hangingPunct="1">
              <a:defRPr kumimoji="0" lang="ru-RU"/>
            </a:lvl1pPr>
            <a:extLst/>
          </a:lstStyle>
          <a:p>
            <a:r>
              <a:rPr kumimoji="0" lang="ru-RU"/>
              <a:t>Заголовок фотоальбома</a:t>
            </a: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Щелкните, чтобы добавить дату и прочие сведения</a:t>
            </a:r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5D2E121B-2B23-4238-AEE3-8C916671815C}" type="datetime1">
              <a:rPr kumimoji="0" lang="ru-RU" sz="1200" smtClean="0">
                <a:solidFill>
                  <a:schemeClr val="tx2"/>
                </a:solidFill>
              </a:rPr>
              <a:pPr/>
              <a:t>31.05.2009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Альбомная (на весь экран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kumimoji="0" lang="ru-RU" i="0"/>
              <a:t>Щелкните значок,</a:t>
            </a:r>
            <a:r>
              <a:rPr kumimoji="0" lang="ru-RU" i="0" baseline="0"/>
              <a:t> чтобы добавить </a:t>
            </a:r>
            <a:r>
              <a:rPr kumimoji="0" lang="ru-RU" i="0"/>
              <a:t>фотографию размером со всю страницу</a:t>
            </a:r>
            <a:endParaRPr kumimoji="0" lang="ru-RU" i="0" baseline="0"/>
          </a:p>
          <a:p>
            <a:pPr marL="0" marR="0" indent="0" algn="ctr">
              <a:buFontTx/>
              <a:buNone/>
            </a:pPr>
            <a:endParaRPr kumimoji="0" lang="ru-RU" i="0"/>
          </a:p>
          <a:p>
            <a:pPr algn="ctr">
              <a:buFontTx/>
              <a:buNone/>
            </a:pPr>
            <a:endParaRPr kumimoji="0" lang="ru-RU" i="0"/>
          </a:p>
          <a:p>
            <a:pPr algn="ctr">
              <a:buFontTx/>
              <a:buNone/>
            </a:pPr>
            <a:endParaRPr kumimoji="0" lang="ru-RU" i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аздел альбо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 eaLnBrk="1" latinLnBrk="0" hangingPunct="1">
              <a:defRPr kumimoji="0" lang="ru-RU" baseline="0"/>
            </a:lvl1pPr>
            <a:extLst/>
          </a:lstStyle>
          <a:p>
            <a:r>
              <a:rPr kumimoji="0" lang="ru-RU"/>
              <a:t>Заголовок раздела</a:t>
            </a:r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752670" y="5600700"/>
            <a:ext cx="7772400" cy="838200"/>
          </a:xfrm>
        </p:spPr>
        <p:txBody>
          <a:bodyPr vert="horz" tIns="0"/>
          <a:lstStyle>
            <a:lvl1pPr eaLnBrk="1" latinLnBrk="0" hangingPunct="1">
              <a:buFontTx/>
              <a:buNone/>
              <a:defRPr kumimoji="0" lang="ru-RU" sz="1800"/>
            </a:lvl1pPr>
            <a:extLst/>
          </a:lstStyle>
          <a:p>
            <a:pPr lvl="0"/>
            <a:r>
              <a:rPr kumimoji="0" lang="ru-RU"/>
              <a:t>Подзаголовок слайда</a:t>
            </a:r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D50901D8-7B9D-4AFA-9796-0510ED7C6B5D}" type="datetime1">
              <a:rPr kumimoji="0" lang="ru-RU" sz="1200" smtClean="0">
                <a:solidFill>
                  <a:schemeClr val="tx2"/>
                </a:solidFill>
              </a:rPr>
              <a:pPr/>
              <a:t>31.05.2009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2 сверху, книж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4722047" y="609600"/>
            <a:ext cx="3431353" cy="45751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066800" y="609600"/>
            <a:ext cx="3429000" cy="4572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38C10F48-FB73-4D92-8CD3-AEF73DACB6BA}" type="datetime1">
              <a:rPr kumimoji="0" lang="ru-RU" sz="1200" smtClean="0">
                <a:solidFill>
                  <a:schemeClr val="tx2"/>
                </a:solidFill>
              </a:rPr>
              <a:pPr/>
              <a:t>31.05.2009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сверху, альбом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648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fld id="{3C6195CE-2D01-4FF3-861D-FE5B7EB1A6EC}" type="datetime1">
              <a:rPr kumimoji="0" lang="ru-RU" sz="1200" smtClean="0">
                <a:solidFill>
                  <a:schemeClr val="tx2"/>
                </a:solidFill>
              </a:rPr>
              <a:pPr/>
              <a:t>31.05.2009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сверху, смешан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141976" y="381000"/>
            <a:ext cx="3773424" cy="2830068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4152" y="381000"/>
            <a:ext cx="4462272" cy="594969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5141976" y="3352800"/>
            <a:ext cx="3773425" cy="2971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56B823E9-7AFD-4BD8-9F51-87563FE9A479}" type="datetime1">
              <a:rPr kumimoji="0" lang="ru-RU" sz="1200" smtClean="0">
                <a:solidFill>
                  <a:schemeClr val="tx2"/>
                </a:solidFill>
              </a:rPr>
              <a:pPr/>
              <a:t>31.05.2009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верху, книж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32004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61722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57762A04-7786-441E-99A4-97A1ABDBBD8A}" type="datetime1">
              <a:rPr kumimoji="0" lang="ru-RU" sz="1200" smtClean="0">
                <a:solidFill>
                  <a:schemeClr val="tx2"/>
                </a:solidFill>
              </a:rPr>
              <a:pPr/>
              <a:t>31.05.2009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66675" y="6559360"/>
            <a:ext cx="2438400" cy="244475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lang="ru-RU" sz="1200">
                <a:solidFill>
                  <a:schemeClr val="tx2"/>
                </a:solidFill>
              </a:defRPr>
            </a:lvl1pPr>
            <a:extLst/>
          </a:lstStyle>
          <a:p>
            <a:fld id="{A0EC7E57-4E07-4CB3-932A-7E93CE82D938}" type="datetime1">
              <a:rPr kumimoji="0" lang="ru-RU" sz="1200" smtClean="0">
                <a:solidFill>
                  <a:schemeClr val="tx2"/>
                </a:solidFill>
              </a:rPr>
              <a:pPr/>
              <a:t>31.05.2009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lang="ru-RU" sz="1200">
                <a:solidFill>
                  <a:schemeClr val="tx2"/>
                </a:solidFill>
              </a:defRPr>
            </a:lvl1pPr>
            <a:extLst/>
          </a:lstStyle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8172450" y="6559360"/>
            <a:ext cx="914400" cy="244475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lang="ru-RU" sz="1200">
                <a:solidFill>
                  <a:schemeClr val="tx2"/>
                </a:solidFill>
              </a:defRPr>
            </a:lvl1pPr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ru-RU" sz="32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 lang="ru-RU">
          <a:solidFill>
            <a:schemeClr val="tx2"/>
          </a:solidFill>
        </a:defRPr>
      </a:lvl2pPr>
      <a:lvl3pPr eaLnBrk="1" latinLnBrk="0" hangingPunct="1">
        <a:defRPr kumimoji="0" lang="ru-RU">
          <a:solidFill>
            <a:schemeClr val="tx2"/>
          </a:solidFill>
        </a:defRPr>
      </a:lvl3pPr>
      <a:lvl4pPr eaLnBrk="1" latinLnBrk="0" hangingPunct="1">
        <a:defRPr kumimoji="0" lang="ru-RU">
          <a:solidFill>
            <a:schemeClr val="tx2"/>
          </a:solidFill>
        </a:defRPr>
      </a:lvl4pPr>
      <a:lvl5pPr eaLnBrk="1" latinLnBrk="0" hangingPunct="1">
        <a:defRPr kumimoji="0" lang="ru-RU">
          <a:solidFill>
            <a:schemeClr val="tx2"/>
          </a:solidFill>
        </a:defRPr>
      </a:lvl5pPr>
      <a:lvl6pPr eaLnBrk="1" latinLnBrk="0" hangingPunct="1">
        <a:defRPr kumimoji="0" lang="ru-RU">
          <a:solidFill>
            <a:schemeClr val="tx2"/>
          </a:solidFill>
        </a:defRPr>
      </a:lvl6pPr>
      <a:lvl7pPr eaLnBrk="1" latinLnBrk="0" hangingPunct="1">
        <a:defRPr kumimoji="0" lang="ru-RU">
          <a:solidFill>
            <a:schemeClr val="tx2"/>
          </a:solidFill>
        </a:defRPr>
      </a:lvl7pPr>
      <a:lvl8pPr eaLnBrk="1" latinLnBrk="0" hangingPunct="1">
        <a:defRPr kumimoji="0" lang="ru-RU">
          <a:solidFill>
            <a:schemeClr val="tx2"/>
          </a:solidFill>
        </a:defRPr>
      </a:lvl8pPr>
      <a:lvl9pPr eaLnBrk="1" latinLnBrk="0" hangingPunct="1">
        <a:defRPr kumimoji="0" lang="ru-RU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ru-RU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ru-RU"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ru-RU"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ru-RU"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8E2DC1A-943E-4724-AEE1-F7D7F9DBAD5E}" type="datetime1">
              <a:rPr kumimoji="0" lang="ru-RU" sz="1200" smtClean="0">
                <a:solidFill>
                  <a:schemeClr val="tx2"/>
                </a:solidFill>
              </a:rPr>
              <a:pPr/>
              <a:t>31.05.2009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ransition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22758" y="2362200"/>
            <a:ext cx="8006894" cy="10668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>
            <a:extLst/>
          </a:lstStyle>
          <a:p>
            <a:pPr algn="l"/>
            <a:r>
              <a:rPr lang="en-US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C</a:t>
            </a: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ПАСИТЕЛЬ МИРА</a:t>
            </a:r>
            <a:endParaRPr lang="ru-RU" sz="72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02090" y="214290"/>
            <a:ext cx="8941910" cy="6143668"/>
          </a:xfrm>
        </p:spPr>
        <p:txBody>
          <a:bodyPr lIns="72000" tIns="0" rIns="0">
            <a:normAutofit/>
          </a:bodyPr>
          <a:lstStyle>
            <a:extLst/>
          </a:lstStyle>
          <a:p>
            <a:pPr algn="l"/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ТЫ МОЯ НАДЕЖДА.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ТЫ СПАСИТЕЛЬ МИРА.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ПУСТЬ УЗНАЮТ ВСЕ,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ЧТО ТЫ – МОЙ БОГ!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Я К ТЕБЕ ВЗЫВАЮ,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ПРЕД ТОБОЙ СКЛОНЯЮСЬ.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ВОСПОЮ ВЕЛИЧИЕ ТВОЁ!</a:t>
            </a:r>
            <a:endParaRPr lang="ru-RU" sz="48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02090" y="214290"/>
            <a:ext cx="8941910" cy="6143668"/>
          </a:xfrm>
        </p:spPr>
        <p:txBody>
          <a:bodyPr lIns="72000" tIns="0" rIns="0">
            <a:normAutofit/>
          </a:bodyPr>
          <a:lstStyle>
            <a:extLst/>
          </a:lstStyle>
          <a:p>
            <a:pPr algn="l"/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ВОСПОЮ ВЕЛИЧИЕ ТВОЁ!</a:t>
            </a:r>
            <a:b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ВОСПОЮ ВЕЛИЧИЕ ТВОЁ!</a:t>
            </a:r>
            <a:endParaRPr lang="ru-RU" sz="60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02090" y="214290"/>
            <a:ext cx="8715436" cy="6143668"/>
          </a:xfrm>
        </p:spPr>
        <p:txBody>
          <a:bodyPr lIns="72000" tIns="0" rIns="0">
            <a:normAutofit/>
          </a:bodyPr>
          <a:lstStyle>
            <a:extLst/>
          </a:lstStyle>
          <a:p>
            <a:pPr algn="l"/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МИР ИСКУПИТЬ 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ТЫ НА ЗЕМЛЮ СПУСТИЛСЯ.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САМ ЧЕЛОВЕКОМ ТЫ БЫЛ.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ТВОЙ ВЕЧНЫЙ СВЕТ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ВОССИЯЛ ВО ВСЕЛЕННОЙ,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МИЛОСТЬ ОТЦА НАМ ЯВИЛ.</a:t>
            </a:r>
            <a:endParaRPr lang="ru-RU" sz="48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02090" y="214290"/>
            <a:ext cx="8715436" cy="6143668"/>
          </a:xfrm>
        </p:spPr>
        <p:txBody>
          <a:bodyPr lIns="72000" tIns="0" rIns="0">
            <a:normAutofit/>
          </a:bodyPr>
          <a:lstStyle>
            <a:extLst/>
          </a:lstStyle>
          <a:p>
            <a:pPr algn="l"/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ТЫ МОЯ НАДЕЖДА.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ТЫ СПАСИТЕЛЬ МИРА.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ПУСТЬ УЗНАЮТ ВСЕ,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ЧТО ТЫ – МОЙ БОГ!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Я К ТЕБЕ ВЗЫВАЮ,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ПРЕД ТОБОЙ СКЛОНЯЮСЬ.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ВОСПОЮ ВЕЛИЧИЕ ТВОЁ!</a:t>
            </a:r>
            <a:endParaRPr lang="ru-RU" sz="48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02090" y="214290"/>
            <a:ext cx="8715436" cy="6143668"/>
          </a:xfrm>
        </p:spPr>
        <p:txBody>
          <a:bodyPr lIns="72000" tIns="0" rIns="0">
            <a:normAutofit/>
          </a:bodyPr>
          <a:lstStyle>
            <a:extLst/>
          </a:lstStyle>
          <a:p>
            <a:pPr algn="l"/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ЦАРЬ ЦАРЕЙ – 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МИР ТЕБЯ НЕ ДОСТОИН.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ТЫ РАДИ НАС ОБНИЩАЛ.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ТЫ ПРИНЯЛ СМЕРТЬ,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И СВЯТОЙ ЭТОЙ КРОВЬЮ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ВСЕХ НАС ОЧИСТИЛ И СПАС.</a:t>
            </a:r>
            <a:endParaRPr lang="ru-RU" sz="48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02090" y="214290"/>
            <a:ext cx="8715436" cy="6143668"/>
          </a:xfrm>
        </p:spPr>
        <p:txBody>
          <a:bodyPr lIns="72000" tIns="0" rIns="0">
            <a:normAutofit/>
          </a:bodyPr>
          <a:lstStyle>
            <a:extLst/>
          </a:lstStyle>
          <a:p>
            <a:pPr algn="l"/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ТЫ МОЯ НАДЕЖДА.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ТЫ СПАСИТЕЛЬ МИРА.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ПУСТЬ УЗНАЮТ ВСЕ,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ЧТО ТЫ – МОЙ БОГ!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Я К ТЕБЕ ВЗЫВАЮ,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ПРЕД ТОБОЙ СКЛОНЯЮСЬ.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ВОСПОЮ ВЕЛИЧИЕ ТВОЁ!</a:t>
            </a:r>
            <a:endParaRPr lang="ru-RU" sz="48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02090" y="214290"/>
            <a:ext cx="8941910" cy="6143668"/>
          </a:xfrm>
        </p:spPr>
        <p:txBody>
          <a:bodyPr lIns="72000" tIns="0" rIns="0">
            <a:normAutofit/>
          </a:bodyPr>
          <a:lstStyle>
            <a:extLst/>
          </a:lstStyle>
          <a:p>
            <a:pPr algn="l"/>
            <a:r>
              <a:rPr lang="ru-RU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МНЕ НЕ ЗАБЫТЬ КАКОЙ ЦЕНОЙ</a:t>
            </a:r>
            <a:br>
              <a:rPr lang="ru-RU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ТЫ ПРИМИРИТЬСЯ СМОГ СО МНОЙ.</a:t>
            </a:r>
            <a:br>
              <a:rPr lang="ru-RU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МНЕ НЕ ЗАБЫТЬ КАКОЙ ЦЕНОЙ</a:t>
            </a:r>
            <a:br>
              <a:rPr lang="ru-RU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ТЫ ПРИМИРИТЬСЯ СМОГ СО МНОЙ</a:t>
            </a:r>
            <a:endParaRPr lang="ru-RU" sz="44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02090" y="214290"/>
            <a:ext cx="8941910" cy="6143668"/>
          </a:xfrm>
        </p:spPr>
        <p:txBody>
          <a:bodyPr lIns="72000" tIns="0" rIns="0">
            <a:normAutofit/>
          </a:bodyPr>
          <a:lstStyle>
            <a:extLst/>
          </a:lstStyle>
          <a:p>
            <a:pPr algn="l"/>
            <a:r>
              <a:rPr lang="ru-RU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МНЕ НЕ ЗАБЫТЬ КАКОЙ ЦЕНОЙ</a:t>
            </a:r>
            <a:br>
              <a:rPr lang="ru-RU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ТЫ ПРИМИРИТЬСЯ СМОГ СО МНОЙ.</a:t>
            </a:r>
            <a:br>
              <a:rPr lang="ru-RU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МНЕ НЕ ЗАБЫТЬ КАКОЙ ЦЕНОЙ...</a:t>
            </a:r>
            <a:endParaRPr lang="ru-RU" sz="44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02090" y="214290"/>
            <a:ext cx="8941910" cy="6143668"/>
          </a:xfrm>
        </p:spPr>
        <p:txBody>
          <a:bodyPr lIns="72000" tIns="0" rIns="0">
            <a:normAutofit/>
          </a:bodyPr>
          <a:lstStyle>
            <a:extLst/>
          </a:lstStyle>
          <a:p>
            <a:pPr algn="l"/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ТЫ МОЯ НАДЕЖДА.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ТЫ СПАСИТЕЛЬ МИРА.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ПУСТЬ УЗНАЮТ ВСЕ,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ЧТО ТЫ – МОЙ БОГ!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Я К ТЕБЕ ВЗЫВАЮ,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ПРЕД ТОБОЙ СКЛОНЯЮСЬ.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ВОСПОЮ ВЕЛИЧИЕ ТВОЁ!</a:t>
            </a:r>
            <a:endParaRPr lang="ru-RU" sz="48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02090" y="214290"/>
            <a:ext cx="8941910" cy="6143668"/>
          </a:xfrm>
        </p:spPr>
        <p:txBody>
          <a:bodyPr lIns="72000" tIns="0" rIns="0">
            <a:normAutofit/>
          </a:bodyPr>
          <a:lstStyle>
            <a:extLst/>
          </a:lstStyle>
          <a:p>
            <a:pPr algn="l"/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ТЫ МОЯ НАДЕЖДА.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ТЫ СПАСИТЕЛЬ МИРА.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ПУСТЬ УЗНАЮТ ВСЕ,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ЧТО ТЫ – МОЙ БОГ!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Я К ТЕБЕ ВЗЫВАЮ,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ПРЕД ТОБОЙ СКЛОНЯЮСЬ.</a:t>
            </a:r>
            <a:b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ВОСПОЮ ВЕЛИЧИЕ ТВОЁ!</a:t>
            </a:r>
            <a:endParaRPr lang="ru-RU" sz="48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-=Шаблон=-">
  <a:themeElements>
    <a:clrScheme name="Technic">
      <a:dk1>
        <a:sysClr val="windowText" lastClr="00008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хническая">
  <a:themeElements>
    <a:clrScheme name="Техническая">
      <a:dk1>
        <a:sysClr val="windowText" lastClr="00008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8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8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-=Шаблон=-</Template>
  <TotalTime>0</TotalTime>
  <Words>42</Words>
  <PresentationFormat>Экран (4:3)</PresentationFormat>
  <Paragraphs>11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-=Шаблон=-</vt:lpstr>
      <vt:lpstr>Техническая</vt:lpstr>
      <vt:lpstr>CПАСИТЕЛЬ МИРА</vt:lpstr>
      <vt:lpstr>МИР ИСКУПИТЬ  ТЫ НА ЗЕМЛЮ СПУСТИЛСЯ. САМ ЧЕЛОВЕКОМ ТЫ БЫЛ. ТВОЙ ВЕЧНЫЙ СВЕТ ВОССИЯЛ ВО ВСЕЛЕННОЙ, МИЛОСТЬ ОТЦА НАМ ЯВИЛ.</vt:lpstr>
      <vt:lpstr>ТЫ МОЯ НАДЕЖДА. ТЫ СПАСИТЕЛЬ МИРА. ПУСТЬ УЗНАЮТ ВСЕ, ЧТО ТЫ – МОЙ БОГ! Я К ТЕБЕ ВЗЫВАЮ, ПРЕД ТОБОЙ СКЛОНЯЮСЬ. ВОСПОЮ ВЕЛИЧИЕ ТВОЁ!</vt:lpstr>
      <vt:lpstr>ЦАРЬ ЦАРЕЙ –  МИР ТЕБЯ НЕ ДОСТОИН. ТЫ РАДИ НАС ОБНИЩАЛ. ТЫ ПРИНЯЛ СМЕРТЬ, И СВЯТОЙ ЭТОЙ КРОВЬЮ ВСЕХ НАС ОЧИСТИЛ И СПАС.</vt:lpstr>
      <vt:lpstr>ТЫ МОЯ НАДЕЖДА. ТЫ СПАСИТЕЛЬ МИРА. ПУСТЬ УЗНАЮТ ВСЕ, ЧТО ТЫ – МОЙ БОГ! Я К ТЕБЕ ВЗЫВАЮ, ПРЕД ТОБОЙ СКЛОНЯЮСЬ. ВОСПОЮ ВЕЛИЧИЕ ТВОЁ!</vt:lpstr>
      <vt:lpstr>МНЕ НЕ ЗАБЫТЬ КАКОЙ ЦЕНОЙ ТЫ ПРИМИРИТЬСЯ СМОГ СО МНОЙ. МНЕ НЕ ЗАБЫТЬ КАКОЙ ЦЕНОЙ ТЫ ПРИМИРИТЬСЯ СМОГ СО МНОЙ</vt:lpstr>
      <vt:lpstr>МНЕ НЕ ЗАБЫТЬ КАКОЙ ЦЕНОЙ ТЫ ПРИМИРИТЬСЯ СМОГ СО МНОЙ. МНЕ НЕ ЗАБЫТЬ КАКОЙ ЦЕНОЙ...</vt:lpstr>
      <vt:lpstr>ТЫ МОЯ НАДЕЖДА. ТЫ СПАСИТЕЛЬ МИРА. ПУСТЬ УЗНАЮТ ВСЕ, ЧТО ТЫ – МОЙ БОГ! Я К ТЕБЕ ВЗЫВАЮ, ПРЕД ТОБОЙ СКЛОНЯЮСЬ. ВОСПОЮ ВЕЛИЧИЕ ТВОЁ!</vt:lpstr>
      <vt:lpstr>ТЫ МОЯ НАДЕЖДА. ТЫ СПАСИТЕЛЬ МИРА. ПУСТЬ УЗНАЮТ ВСЕ, ЧТО ТЫ – МОЙ БОГ! Я К ТЕБЕ ВЗЫВАЮ, ПРЕД ТОБОЙ СКЛОНЯЮСЬ. ВОСПОЮ ВЕЛИЧИЕ ТВОЁ!</vt:lpstr>
      <vt:lpstr>ТЫ МОЯ НАДЕЖДА. ТЫ СПАСИТЕЛЬ МИРА. ПУСТЬ УЗНАЮТ ВСЕ, ЧТО ТЫ – МОЙ БОГ! Я К ТЕБЕ ВЗЫВАЮ, ПРЕД ТОБОЙ СКЛОНЯЮСЬ. ВОСПОЮ ВЕЛИЧИЕ ТВОЁ!</vt:lpstr>
      <vt:lpstr>ВОСПОЮ ВЕЛИЧИЕ ТВОЁ! ВОСПОЮ ВЕЛИЧИЕ ТВОЁ!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2009-05-31T13:01:27Z</dcterms:created>
  <dcterms:modified xsi:type="dcterms:W3CDTF">2009-05-31T13:07:31Z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  <property fmtid="{D5CDD505-2E9C-101B-9397-08002B2CF9AE}" pid="4" name="_TemplateID">
    <vt:lpwstr>TC101769231049</vt:lpwstr>
  </property>
</Properties>
</file>