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4"/>
  </p:notesMasterIdLst>
  <p:handoutMasterIdLst>
    <p:handoutMasterId r:id="rId15"/>
  </p:handoutMasterIdLst>
  <p:sldIdLst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4" autoAdjust="0"/>
  </p:normalViewPr>
  <p:slideViewPr>
    <p:cSldViewPr>
      <p:cViewPr varScale="1">
        <p:scale>
          <a:sx n="78" d="100"/>
          <a:sy n="78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31.05.2009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3C103BF1-2B6E-44FC-B622-0E27D9EAEBFE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C602A058-97A9-4129-9131-AA5C7DBAC1B1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C811504C-F73A-4FA9-A619-0379E0B65DC2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EA278B0-FC83-40BA-875C-A0A370F14A9C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DCA11597-DC46-4827-A0AC-452C5C827432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476C8B2F-5689-435D-9154-C557B4DF7029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4749174A-0034-4F35-A598-BC63DB0AB7BE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CA007A49-6DCC-4159-B9AE-C444338DC958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A2204B1A-94C5-4890-B3D7-22E046199C9B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122E94D7-BF70-4C8F-9088-6E6ED19FAB17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8538234D-74F2-4839-A1DC-C368320E5E1E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2343C5AF-1D4E-43EC-94F2-5D09AFAB7739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518EA4B-23A3-431F-ABBB-B4941D650B76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68A84-06B4-48A0-905B-3ED1DC939F34}" type="datetime1">
              <a:rPr kumimoji="0" lang="ru-RU" smtClean="0"/>
              <a:pPr/>
              <a:t>31.05.2009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A991-2E02-440A-9CD4-9C22DF1E80B6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635A-2111-4DDF-9C82-84E5AC3C9337}" type="datetime1">
              <a:rPr kumimoji="0" lang="ru-RU" smtClean="0"/>
              <a:pPr/>
              <a:t>31.05.2009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93AD-95D7-491F-A0BD-1B720112BE65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4CAA-5D3E-40E3-A23D-D77C6EB8768B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274-9A29-4BDA-96B7-C3EA2B94BB31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A8B-CD62-4B48-ABC0-34033998CAC2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6D37-E1D7-4982-8145-F44EFF510A03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AC0C381C-EF30-4359-A706-BD7D8D738309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9A57-B902-429A-AE74-59103B8AE44E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D4129-0FB5-4E6D-BF56-CDAEAE80D9D1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42-8C78-4994-AF33-FDC069E9EEB7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63-0EEA-4E0B-A041-DDAEEBA3A40D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5D2E121B-2B23-4238-AEE3-8C916671815C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D50901D8-7B9D-4AFA-9796-0510ED7C6B5D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8C10F48-FB73-4D92-8CD3-AEF73DACB6BA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3C6195CE-2D01-4FF3-861D-FE5B7EB1A6EC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6B823E9-7AFD-4BD8-9F51-87563FE9A479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57762A04-7786-441E-99A4-97A1ABDBBD8A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A0EC7E57-4E07-4CB3-932A-7E93CE82D938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2DC1A-943E-4724-AEE1-F7D7F9DBAD5E}" type="datetime1">
              <a:rPr kumimoji="0" lang="ru-RU" sz="1200" smtClean="0">
                <a:solidFill>
                  <a:schemeClr val="tx2"/>
                </a:solidFill>
              </a:rPr>
              <a:pPr/>
              <a:t>31.05.2009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22758" y="2362200"/>
            <a:ext cx="8006894" cy="10668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extLst/>
          </a:lstStyle>
          <a:p>
            <a:pPr algn="l"/>
            <a:r>
              <a:rPr lang="en-US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C</a:t>
            </a: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ПАСИТЕЛЬ МИРА</a:t>
            </a:r>
            <a:endParaRPr lang="ru-RU" sz="72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МОЯ НАДЕЖДА.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СПАСИТЕЛЬ МИРА.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ПУСТЬ УЗНАЮТ ВСЕ,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ЧТО ТЫ – МОЙ БОГ!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К ТЕБЕ ВЗЫВАЮ,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ПРЕД ТОБОЙ СКЛОНЯЮСЬ.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МИР ИСКУПИТЬ 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НА ЗЕМЛЮ СПУСТИЛСЯ.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САМ ЧЕЛОВЕКОМ ТЫ БЫЛ.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ТВОЙ ВЕЧНЫЙ СВЕТ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ВОССИЯЛ ВО ВСЕЛЕННОЙ,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МИЛОСТЬ ОТЦА НАМ ЯВИЛ.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МОЯ НАДЕЖДА.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СПАСИТЕЛЬ МИРА.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ПУСТЬ УЗНАЮТ ВСЕ,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ЧТО ТЫ – МОЙ БОГ!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К ТЕБЕ ВЗЫВАЮ,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ПРЕД ТОБОЙ СКЛОНЯЮСЬ.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ЦАРЬ ЦАРЕЙ – 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МИР ТЕБЯ НЕ ДОСТОИН.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РАДИ НАС ОБНИЩАЛ.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ПРИНЯЛ СМЕРТЬ,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СВЯТОЙ ЭТОЙ КРОВЬЮ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ВСЕХ НАС ОЧИСТИЛ И СПАС.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МОЯ НАДЕЖДА.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СПАСИТЕЛЬ МИРА.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ПУСТЬ УЗНАЮТ ВСЕ,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ЧТО ТЫ – МОЙ БОГ!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К ТЕБЕ ВЗЫВАЮ,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ПРЕД ТОБОЙ СКЛОНЯЮСЬ.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МНЕ НЕ ЗАБЫТЬ КАКОЙ ЦЕНОЙ</a:t>
            </a:r>
            <a:b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ПРИМИРИТЬСЯ СМОГ СО МНОЙ.</a:t>
            </a:r>
            <a:b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МНЕ НЕ ЗАБЫТЬ КАКОЙ ЦЕНОЙ</a:t>
            </a:r>
            <a:b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ПРИМИРИТЬСЯ СМОГ СО МНОЙ</a:t>
            </a:r>
            <a:endParaRPr lang="ru-RU" sz="44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МНЕ НЕ ЗАБЫТЬ КАКОЙ ЦЕНОЙ</a:t>
            </a:r>
            <a:b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ПРИМИРИТЬСЯ СМОГ СО МНОЙ.</a:t>
            </a:r>
            <a:b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МНЕ НЕ ЗАБЫТЬ КАКОЙ ЦЕНОЙ...</a:t>
            </a:r>
            <a:endParaRPr lang="ru-RU" sz="44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МОЯ НАДЕЖДА.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СПАСИТЕЛЬ МИРА.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ПУСТЬ УЗНАЮТ ВСЕ,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ЧТО ТЫ – МОЙ БОГ!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К ТЕБЕ ВЗЫВАЮ,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ПРЕД ТОБОЙ СКЛОНЯЮСЬ.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941910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МОЯ НАДЕЖДА.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СПАСИТЕЛЬ МИРА.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ПУСТЬ УЗНАЮТ ВСЕ,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ЧТО ТЫ – МОЙ БОГ!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К ТЕБЕ ВЗЫВАЮ,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ПРЕД ТОБОЙ СКЛОНЯЮСЬ.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ВОСПОЮ ВЕЛИЧИЕ ТВОЁ!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-=Шаблон=-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-=Шаблон=-</Template>
  <TotalTime>0</TotalTime>
  <Words>42</Words>
  <PresentationFormat>Экран (4:3)</PresentationFormat>
  <Paragraphs>11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-=Шаблон=-</vt:lpstr>
      <vt:lpstr>Техническая</vt:lpstr>
      <vt:lpstr>CПАСИТЕЛЬ МИРА</vt:lpstr>
      <vt:lpstr>МИР ИСКУПИТЬ  ТЫ НА ЗЕМЛЮ СПУСТИЛСЯ. САМ ЧЕЛОВЕКОМ ТЫ БЫЛ. ТВОЙ ВЕЧНЫЙ СВЕТ ВОССИЯЛ ВО ВСЕЛЕННОЙ, МИЛОСТЬ ОТЦА НАМ ЯВИЛ.</vt:lpstr>
      <vt:lpstr>ТЫ МОЯ НАДЕЖДА. ТЫ СПАСИТЕЛЬ МИРА. ПУСТЬ УЗНАЮТ ВСЕ, ЧТО ТЫ – МОЙ БОГ! Я К ТЕБЕ ВЗЫВАЮ, ПРЕД ТОБОЙ СКЛОНЯЮСЬ. ВОСПОЮ ВЕЛИЧИЕ ТВОЁ!</vt:lpstr>
      <vt:lpstr>ЦАРЬ ЦАРЕЙ –  МИР ТЕБЯ НЕ ДОСТОИН. ТЫ РАДИ НАС ОБНИЩАЛ. ТЫ ПРИНЯЛ СМЕРТЬ, И СВЯТОЙ ЭТОЙ КРОВЬЮ ВСЕХ НАС ОЧИСТИЛ И СПАС.</vt:lpstr>
      <vt:lpstr>ТЫ МОЯ НАДЕЖДА. ТЫ СПАСИТЕЛЬ МИРА. ПУСТЬ УЗНАЮТ ВСЕ, ЧТО ТЫ – МОЙ БОГ! Я К ТЕБЕ ВЗЫВАЮ, ПРЕД ТОБОЙ СКЛОНЯЮСЬ. ВОСПОЮ ВЕЛИЧИЕ ТВОЁ!</vt:lpstr>
      <vt:lpstr>МНЕ НЕ ЗАБЫТЬ КАКОЙ ЦЕНОЙ ТЫ ПРИМИРИТЬСЯ СМОГ СО МНОЙ. МНЕ НЕ ЗАБЫТЬ КАКОЙ ЦЕНОЙ ТЫ ПРИМИРИТЬСЯ СМОГ СО МНОЙ</vt:lpstr>
      <vt:lpstr>МНЕ НЕ ЗАБЫТЬ КАКОЙ ЦЕНОЙ ТЫ ПРИМИРИТЬСЯ СМОГ СО МНОЙ. МНЕ НЕ ЗАБЫТЬ КАКОЙ ЦЕНОЙ...</vt:lpstr>
      <vt:lpstr>ТЫ МОЯ НАДЕЖДА. ТЫ СПАСИТЕЛЬ МИРА. ПУСТЬ УЗНАЮТ ВСЕ, ЧТО ТЫ – МОЙ БОГ! Я К ТЕБЕ ВЗЫВАЮ, ПРЕД ТОБОЙ СКЛОНЯЮСЬ. ВОСПОЮ ВЕЛИЧИЕ ТВОЁ!</vt:lpstr>
      <vt:lpstr>ТЫ МОЯ НАДЕЖДА. ТЫ СПАСИТЕЛЬ МИРА. ПУСТЬ УЗНАЮТ ВСЕ, ЧТО ТЫ – МОЙ БОГ! Я К ТЕБЕ ВЗЫВАЮ, ПРЕД ТОБОЙ СКЛОНЯЮСЬ. ВОСПОЮ ВЕЛИЧИЕ ТВОЁ!</vt:lpstr>
      <vt:lpstr>ТЫ МОЯ НАДЕЖДА. ТЫ СПАСИТЕЛЬ МИРА. ПУСТЬ УЗНАЮТ ВСЕ, ЧТО ТЫ – МОЙ БОГ! Я К ТЕБЕ ВЗЫВАЮ, ПРЕД ТОБОЙ СКЛОНЯЮСЬ. ВОСПОЮ ВЕЛИЧИЕ ТВОЁ!</vt:lpstr>
      <vt:lpstr>ВОСПОЮ ВЕЛИЧИЕ ТВОЁ! ВОСПОЮ ВЕЛИЧИЕ ТВОЁ!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2009-05-31T13:01:27Z</dcterms:created>
  <dcterms:modified xsi:type="dcterms:W3CDTF">2009-05-31T13:07:31Z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