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1" r:id="rId2"/>
  </p:sldMasterIdLst>
  <p:notesMasterIdLst>
    <p:notesMasterId r:id="rId12"/>
  </p:notesMasterIdLst>
  <p:handoutMasterIdLst>
    <p:handoutMasterId r:id="rId13"/>
  </p:handoutMasterIdLst>
  <p:sldIdLst>
    <p:sldId id="319" r:id="rId3"/>
    <p:sldId id="320" r:id="rId4"/>
    <p:sldId id="321" r:id="rId5"/>
    <p:sldId id="322" r:id="rId6"/>
    <p:sldId id="328" r:id="rId7"/>
    <p:sldId id="324" r:id="rId8"/>
    <p:sldId id="329" r:id="rId9"/>
    <p:sldId id="326" r:id="rId10"/>
    <p:sldId id="330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24" autoAdjust="0"/>
  </p:normalViewPr>
  <p:slideViewPr>
    <p:cSldViewPr>
      <p:cViewPr varScale="1">
        <p:scale>
          <a:sx n="74" d="100"/>
          <a:sy n="74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16.06.2009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3C103BF1-2B6E-44FC-B622-0E27D9EAEBFE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C602A058-97A9-4129-9131-AA5C7DBAC1B1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C811504C-F73A-4FA9-A619-0379E0B65DC2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EA278B0-FC83-40BA-875C-A0A370F14A9C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DCA11597-DC46-4827-A0AC-452C5C827432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476C8B2F-5689-435D-9154-C557B4DF7029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4749174A-0034-4F35-A598-BC63DB0AB7BE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CA007A49-6DCC-4159-B9AE-C444338DC958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A2204B1A-94C5-4890-B3D7-22E046199C9B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122E94D7-BF70-4C8F-9088-6E6ED19FAB17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8538234D-74F2-4839-A1DC-C368320E5E1E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2343C5AF-1D4E-43EC-94F2-5D09AFAB7739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518EA4B-23A3-431F-ABBB-B4941D650B76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68A84-06B4-48A0-905B-3ED1DC939F34}" type="datetime1">
              <a:rPr kumimoji="0" lang="ru-RU" smtClean="0"/>
              <a:pPr/>
              <a:t>16.06.2009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A991-2E02-440A-9CD4-9C22DF1E80B6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635A-2111-4DDF-9C82-84E5AC3C9337}" type="datetime1">
              <a:rPr kumimoji="0" lang="ru-RU" smtClean="0"/>
              <a:pPr/>
              <a:t>16.06.2009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ru-RU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93AD-95D7-491F-A0BD-1B720112BE65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4CAA-5D3E-40E3-A23D-D77C6EB8768B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274-9A29-4BDA-96B7-C3EA2B94BB31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A8B-CD62-4B48-ABC0-34033998CAC2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6D37-E1D7-4982-8145-F44EFF510A03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AC0C381C-EF30-4359-A706-BD7D8D738309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9A57-B902-429A-AE74-59103B8AE44E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EBD4129-0FB5-4E6D-BF56-CDAEAE80D9D1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2742-8C78-4994-AF33-FDC069E9EEB7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63-0EEA-4E0B-A041-DDAEEBA3A40D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5D2E121B-2B23-4238-AEE3-8C916671815C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D50901D8-7B9D-4AFA-9796-0510ED7C6B5D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38C10F48-FB73-4D92-8CD3-AEF73DACB6BA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3C6195CE-2D01-4FF3-861D-FE5B7EB1A6EC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56B823E9-7AFD-4BD8-9F51-87563FE9A479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57762A04-7786-441E-99A4-97A1ABDBBD8A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A0EC7E57-4E07-4CB3-932A-7E93CE82D938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E2DC1A-943E-4724-AEE1-F7D7F9DBAD5E}" type="datetime1">
              <a:rPr kumimoji="0" lang="ru-RU" sz="1200" smtClean="0">
                <a:solidFill>
                  <a:schemeClr val="tx2"/>
                </a:solidFill>
              </a:rPr>
              <a:pPr/>
              <a:t>16.06.2009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22758" y="2362200"/>
            <a:ext cx="8006894" cy="1066800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Во всех поколениях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99066" cy="6143668"/>
          </a:xfrm>
        </p:spPr>
        <p:txBody>
          <a:bodyPr lIns="72000" tIns="0" rIns="0">
            <a:normAutofit fontScale="90000"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 давних пор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Твою мечту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Пророки нам несли,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Приготовив путь Христу,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Отдали жизнь они.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vert="horz" lIns="72000" tIns="0" rIns="0" bIns="0" anchor="ctr">
            <a:norm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72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Звучат 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Твои слова.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Любовь </a:t>
            </a:r>
            <a:r>
              <a:rPr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воя жива!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Воспеваем благодать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любовь Христа –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Он нам истину явил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открыл глаза!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vert="horz" lIns="72000" tIns="0" rIns="0" bIns="0" anchor="ctr">
            <a:norm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72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Звучат 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Твои слова.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Любовь </a:t>
            </a:r>
            <a:r>
              <a:rPr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воя жива!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99066" cy="6143668"/>
          </a:xfrm>
        </p:spPr>
        <p:txBody>
          <a:bodyPr lIns="72000" tIns="0" rIns="0">
            <a:no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Испытания пройти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Дает нам Дух </a:t>
            </a:r>
            <a:r>
              <a:rPr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</a:t>
            </a:r>
            <a:r>
              <a:rPr lang="ru-RU" sz="72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вятой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Веру нашу сохранить,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Любить и быть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 </a:t>
            </a:r>
            <a:r>
              <a:rPr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72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обой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vert="horz" lIns="72000" tIns="0" rIns="0" bIns="0" anchor="ctr">
            <a:norm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72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Звучат 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Твои слова.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Любовь </a:t>
            </a:r>
            <a:r>
              <a:rPr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воя жива!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6143668"/>
          </a:xfrm>
        </p:spPr>
        <p:txBody>
          <a:bodyPr lIns="72000" tIns="0" rIns="0">
            <a:noAutofit/>
          </a:bodyPr>
          <a:lstStyle>
            <a:extLst/>
          </a:lstStyle>
          <a:p>
            <a:pPr algn="l"/>
            <a:r>
              <a:rPr lang="ru-RU" sz="65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Ангелы хвалу поют -</a:t>
            </a:r>
            <a:br>
              <a:rPr lang="ru-RU" sz="65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5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Последний день настал!</a:t>
            </a:r>
            <a:br>
              <a:rPr lang="ru-RU" sz="65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5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Мы на свадебном пиру</a:t>
            </a:r>
            <a:br>
              <a:rPr lang="ru-RU" sz="65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5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Церкви и Христа!</a:t>
            </a:r>
            <a:endParaRPr lang="ru-RU" sz="65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vert="horz" lIns="72000" tIns="0" rIns="0" bIns="0" anchor="ctr">
            <a:norm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72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Звучат 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Твои слова.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всех поколениях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Любовь </a:t>
            </a:r>
            <a:r>
              <a:rPr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воя жива!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-=Шаблон=-">
  <a:themeElements>
    <a:clrScheme name="Technic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-=Шаблон=-</Template>
  <TotalTime>0</TotalTime>
  <Words>26</Words>
  <PresentationFormat>Экран (4:3)</PresentationFormat>
  <Paragraphs>9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-=Шаблон=-</vt:lpstr>
      <vt:lpstr>Техническая</vt:lpstr>
      <vt:lpstr>Во всех поколениях</vt:lpstr>
      <vt:lpstr>С давних пор Твою мечту Пророки нам несли, Приготовив путь Христу, Отдали жизнь они.</vt:lpstr>
      <vt:lpstr>Во всех поколениях Звучат Твои слова. Во всех поколениях Любовь Твоя жива!</vt:lpstr>
      <vt:lpstr>Воспеваем благодать И любовь Христа – Он нам истину явил И открыл глаза!</vt:lpstr>
      <vt:lpstr>Во всех поколениях Звучат Твои слова. Во всех поколениях Любовь Твоя жива!</vt:lpstr>
      <vt:lpstr>Испытания пройти Дает нам Дух Святой, Веру нашу сохранить, Любить и быть С Тобой.</vt:lpstr>
      <vt:lpstr>Во всех поколениях Звучат Твои слова. Во всех поколениях Любовь Твоя жива!</vt:lpstr>
      <vt:lpstr>Ангелы хвалу поют - Последний день настал! Мы на свадебном пиру Церкви и Христа!</vt:lpstr>
      <vt:lpstr>Во всех поколениях Звучат Твои слова. Во всех поколениях Любовь Твоя жива!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2009-05-31T12:52:52Z</dcterms:created>
  <dcterms:modified xsi:type="dcterms:W3CDTF">2009-06-16T09:22:31Z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TC101769231049</vt:lpwstr>
  </property>
</Properties>
</file>